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87" r:id="rId3"/>
    <p:sldId id="258" r:id="rId4"/>
    <p:sldId id="259" r:id="rId5"/>
    <p:sldId id="260" r:id="rId6"/>
    <p:sldId id="261" r:id="rId7"/>
    <p:sldId id="262" r:id="rId8"/>
    <p:sldId id="263" r:id="rId9"/>
    <p:sldId id="265" r:id="rId10"/>
    <p:sldId id="264"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Lst>
  <p:sldSz cx="12192000" cy="6858000"/>
  <p:notesSz cx="6858000" cy="9144000"/>
  <p:defaultText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77" d="100"/>
          <a:sy n="77" d="100"/>
        </p:scale>
        <p:origin x="86"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6860A9B-F503-4FFD-86D2-15467E817BBC}" type="doc">
      <dgm:prSet loTypeId="urn:microsoft.com/office/officeart/2009/3/layout/HorizontalOrganizationChart" loCatId="hierarchy" qsTypeId="urn:microsoft.com/office/officeart/2005/8/quickstyle/simple4" qsCatId="simple" csTypeId="urn:microsoft.com/office/officeart/2005/8/colors/colorful2" csCatId="colorful"/>
      <dgm:spPr/>
      <dgm:t>
        <a:bodyPr/>
        <a:lstStyle/>
        <a:p>
          <a:endParaRPr lang="en-US"/>
        </a:p>
      </dgm:t>
    </dgm:pt>
    <dgm:pt modelId="{E5067154-F674-41CE-8EC2-7FD3E26208D5}">
      <dgm:prSet/>
      <dgm:spPr/>
      <dgm:t>
        <a:bodyPr/>
        <a:lstStyle/>
        <a:p>
          <a:r>
            <a:rPr lang="en-US" b="0" i="0"/>
            <a:t>Kada se dobro planira i integriše, to može biti efikasna tehnika koja pomaže korisnicima da se kreću kroz različite stranice i da budu angažovani oko sadržaja lokacije.</a:t>
          </a:r>
          <a:br>
            <a:rPr lang="en-US" b="0" i="0"/>
          </a:br>
          <a:r>
            <a:rPr lang="en-US" b="0" i="0"/>
            <a:t>Ova tehnika može biti prilično očigledna kada je dizajn u pitanju ili uključiti suptilniji pristup. </a:t>
          </a:r>
          <a:endParaRPr lang="en-US"/>
        </a:p>
      </dgm:t>
    </dgm:pt>
    <dgm:pt modelId="{031B62B5-50FE-4AE4-8A95-89E09CE6E9D4}" type="parTrans" cxnId="{E6A5531E-FE63-41D1-B845-742918BC3BD4}">
      <dgm:prSet/>
      <dgm:spPr/>
      <dgm:t>
        <a:bodyPr/>
        <a:lstStyle/>
        <a:p>
          <a:endParaRPr lang="en-US"/>
        </a:p>
      </dgm:t>
    </dgm:pt>
    <dgm:pt modelId="{CF18FDD4-472D-4307-BD12-BD227EDD3D22}" type="sibTrans" cxnId="{E6A5531E-FE63-41D1-B845-742918BC3BD4}">
      <dgm:prSet/>
      <dgm:spPr/>
      <dgm:t>
        <a:bodyPr/>
        <a:lstStyle/>
        <a:p>
          <a:endParaRPr lang="en-US"/>
        </a:p>
      </dgm:t>
    </dgm:pt>
    <dgm:pt modelId="{AE2DCE49-3F3C-4105-8458-C71BFD4A9F49}">
      <dgm:prSet/>
      <dgm:spPr/>
      <dgm:t>
        <a:bodyPr/>
        <a:lstStyle/>
        <a:p>
          <a:r>
            <a:rPr lang="en-US" b="0" i="0"/>
            <a:t>Da li korisnici znaju da je glavni sadržaj zapravo navigacija? </a:t>
          </a:r>
          <a:endParaRPr lang="en-US"/>
        </a:p>
      </dgm:t>
    </dgm:pt>
    <dgm:pt modelId="{BBC7B0DA-9491-4F70-8F8E-B571280C05FB}" type="parTrans" cxnId="{3C433CF8-BA65-4F2D-80CF-0555CC43178D}">
      <dgm:prSet/>
      <dgm:spPr/>
      <dgm:t>
        <a:bodyPr/>
        <a:lstStyle/>
        <a:p>
          <a:endParaRPr lang="en-US"/>
        </a:p>
      </dgm:t>
    </dgm:pt>
    <dgm:pt modelId="{6C8FA917-A0F0-41F7-9BD3-528487B9C51B}" type="sibTrans" cxnId="{3C433CF8-BA65-4F2D-80CF-0555CC43178D}">
      <dgm:prSet/>
      <dgm:spPr/>
      <dgm:t>
        <a:bodyPr/>
        <a:lstStyle/>
        <a:p>
          <a:endParaRPr lang="en-US"/>
        </a:p>
      </dgm:t>
    </dgm:pt>
    <dgm:pt modelId="{AF28C2A3-E122-448B-A273-99E80ED474B7}">
      <dgm:prSet/>
      <dgm:spPr/>
      <dgm:t>
        <a:bodyPr/>
        <a:lstStyle/>
        <a:p>
          <a:r>
            <a:rPr lang="en-US" b="0" i="0"/>
            <a:t>Ako uopšte ne moraju da razmišljaju o tome – ili kako da koriste sajt – velike su šanse da </a:t>
          </a:r>
          <a:r>
            <a:rPr lang="sr-Latn-RS" b="0" i="0"/>
            <a:t>je to uradjeno kako treba</a:t>
          </a:r>
          <a:endParaRPr lang="en-US"/>
        </a:p>
      </dgm:t>
    </dgm:pt>
    <dgm:pt modelId="{767403FD-39E2-4475-BD11-469DEA71FEE1}" type="parTrans" cxnId="{BC80F00B-DDF9-494B-ABE9-0ECB889AA63F}">
      <dgm:prSet/>
      <dgm:spPr/>
      <dgm:t>
        <a:bodyPr/>
        <a:lstStyle/>
        <a:p>
          <a:endParaRPr lang="en-US"/>
        </a:p>
      </dgm:t>
    </dgm:pt>
    <dgm:pt modelId="{2CA1A85D-48FD-4DB9-A2C1-8F612A583D9C}" type="sibTrans" cxnId="{BC80F00B-DDF9-494B-ABE9-0ECB889AA63F}">
      <dgm:prSet/>
      <dgm:spPr/>
      <dgm:t>
        <a:bodyPr/>
        <a:lstStyle/>
        <a:p>
          <a:endParaRPr lang="en-US"/>
        </a:p>
      </dgm:t>
    </dgm:pt>
    <dgm:pt modelId="{8DACA90A-C488-4C04-933D-ACE8E8A778D0}" type="pres">
      <dgm:prSet presAssocID="{A6860A9B-F503-4FFD-86D2-15467E817BBC}" presName="hierChild1" presStyleCnt="0">
        <dgm:presLayoutVars>
          <dgm:orgChart val="1"/>
          <dgm:chPref val="1"/>
          <dgm:dir/>
          <dgm:animOne val="branch"/>
          <dgm:animLvl val="lvl"/>
          <dgm:resizeHandles/>
        </dgm:presLayoutVars>
      </dgm:prSet>
      <dgm:spPr/>
    </dgm:pt>
    <dgm:pt modelId="{AEBCBFB3-027D-4E39-9712-0D065E1EEBFF}" type="pres">
      <dgm:prSet presAssocID="{E5067154-F674-41CE-8EC2-7FD3E26208D5}" presName="hierRoot1" presStyleCnt="0">
        <dgm:presLayoutVars>
          <dgm:hierBranch val="init"/>
        </dgm:presLayoutVars>
      </dgm:prSet>
      <dgm:spPr/>
    </dgm:pt>
    <dgm:pt modelId="{314E5972-9E6D-4FD8-9F03-6E4860412694}" type="pres">
      <dgm:prSet presAssocID="{E5067154-F674-41CE-8EC2-7FD3E26208D5}" presName="rootComposite1" presStyleCnt="0"/>
      <dgm:spPr/>
    </dgm:pt>
    <dgm:pt modelId="{9AB50AEE-A356-4F2D-BEB0-8C4AA535297C}" type="pres">
      <dgm:prSet presAssocID="{E5067154-F674-41CE-8EC2-7FD3E26208D5}" presName="rootText1" presStyleLbl="node0" presStyleIdx="0" presStyleCnt="3">
        <dgm:presLayoutVars>
          <dgm:chPref val="3"/>
        </dgm:presLayoutVars>
      </dgm:prSet>
      <dgm:spPr/>
    </dgm:pt>
    <dgm:pt modelId="{58D461EE-BC99-4529-BA43-93E6FAAFA72B}" type="pres">
      <dgm:prSet presAssocID="{E5067154-F674-41CE-8EC2-7FD3E26208D5}" presName="rootConnector1" presStyleLbl="node1" presStyleIdx="0" presStyleCnt="0"/>
      <dgm:spPr/>
    </dgm:pt>
    <dgm:pt modelId="{39A719CF-F4DA-42A7-ACD8-5D3E9C2C41A0}" type="pres">
      <dgm:prSet presAssocID="{E5067154-F674-41CE-8EC2-7FD3E26208D5}" presName="hierChild2" presStyleCnt="0"/>
      <dgm:spPr/>
    </dgm:pt>
    <dgm:pt modelId="{A5BC9801-1431-42F1-BCD1-7353BACFCF6E}" type="pres">
      <dgm:prSet presAssocID="{E5067154-F674-41CE-8EC2-7FD3E26208D5}" presName="hierChild3" presStyleCnt="0"/>
      <dgm:spPr/>
    </dgm:pt>
    <dgm:pt modelId="{0C2E8790-807E-4942-A306-59127AF273C9}" type="pres">
      <dgm:prSet presAssocID="{AE2DCE49-3F3C-4105-8458-C71BFD4A9F49}" presName="hierRoot1" presStyleCnt="0">
        <dgm:presLayoutVars>
          <dgm:hierBranch val="init"/>
        </dgm:presLayoutVars>
      </dgm:prSet>
      <dgm:spPr/>
    </dgm:pt>
    <dgm:pt modelId="{E89E9CA2-FCFF-4674-89C1-553CFF3D6F46}" type="pres">
      <dgm:prSet presAssocID="{AE2DCE49-3F3C-4105-8458-C71BFD4A9F49}" presName="rootComposite1" presStyleCnt="0"/>
      <dgm:spPr/>
    </dgm:pt>
    <dgm:pt modelId="{E31E95B7-58C5-4710-85D5-147AC4821AA2}" type="pres">
      <dgm:prSet presAssocID="{AE2DCE49-3F3C-4105-8458-C71BFD4A9F49}" presName="rootText1" presStyleLbl="node0" presStyleIdx="1" presStyleCnt="3">
        <dgm:presLayoutVars>
          <dgm:chPref val="3"/>
        </dgm:presLayoutVars>
      </dgm:prSet>
      <dgm:spPr/>
    </dgm:pt>
    <dgm:pt modelId="{EEE19EC4-1F0A-4819-93DE-97264861DD78}" type="pres">
      <dgm:prSet presAssocID="{AE2DCE49-3F3C-4105-8458-C71BFD4A9F49}" presName="rootConnector1" presStyleLbl="node1" presStyleIdx="0" presStyleCnt="0"/>
      <dgm:spPr/>
    </dgm:pt>
    <dgm:pt modelId="{868F92C0-F6D0-48F7-AFE9-228ECCE4F1B5}" type="pres">
      <dgm:prSet presAssocID="{AE2DCE49-3F3C-4105-8458-C71BFD4A9F49}" presName="hierChild2" presStyleCnt="0"/>
      <dgm:spPr/>
    </dgm:pt>
    <dgm:pt modelId="{778C8AFF-7972-4746-A5B1-28406A305F77}" type="pres">
      <dgm:prSet presAssocID="{AE2DCE49-3F3C-4105-8458-C71BFD4A9F49}" presName="hierChild3" presStyleCnt="0"/>
      <dgm:spPr/>
    </dgm:pt>
    <dgm:pt modelId="{B4289EDA-1565-4E85-8883-64911D99C534}" type="pres">
      <dgm:prSet presAssocID="{AF28C2A3-E122-448B-A273-99E80ED474B7}" presName="hierRoot1" presStyleCnt="0">
        <dgm:presLayoutVars>
          <dgm:hierBranch val="init"/>
        </dgm:presLayoutVars>
      </dgm:prSet>
      <dgm:spPr/>
    </dgm:pt>
    <dgm:pt modelId="{26141F99-8649-4256-98F7-7241607EF622}" type="pres">
      <dgm:prSet presAssocID="{AF28C2A3-E122-448B-A273-99E80ED474B7}" presName="rootComposite1" presStyleCnt="0"/>
      <dgm:spPr/>
    </dgm:pt>
    <dgm:pt modelId="{AE31E5AC-AEE8-4E65-B7A1-12957A8F2A33}" type="pres">
      <dgm:prSet presAssocID="{AF28C2A3-E122-448B-A273-99E80ED474B7}" presName="rootText1" presStyleLbl="node0" presStyleIdx="2" presStyleCnt="3">
        <dgm:presLayoutVars>
          <dgm:chPref val="3"/>
        </dgm:presLayoutVars>
      </dgm:prSet>
      <dgm:spPr/>
    </dgm:pt>
    <dgm:pt modelId="{E88AACA6-3C98-4FA5-8A69-1C48798F58C2}" type="pres">
      <dgm:prSet presAssocID="{AF28C2A3-E122-448B-A273-99E80ED474B7}" presName="rootConnector1" presStyleLbl="node1" presStyleIdx="0" presStyleCnt="0"/>
      <dgm:spPr/>
    </dgm:pt>
    <dgm:pt modelId="{D03D70A3-E6AC-41E0-93A4-B7E07C480740}" type="pres">
      <dgm:prSet presAssocID="{AF28C2A3-E122-448B-A273-99E80ED474B7}" presName="hierChild2" presStyleCnt="0"/>
      <dgm:spPr/>
    </dgm:pt>
    <dgm:pt modelId="{225F949E-5CCC-405D-A3CE-C4EF466E99D1}" type="pres">
      <dgm:prSet presAssocID="{AF28C2A3-E122-448B-A273-99E80ED474B7}" presName="hierChild3" presStyleCnt="0"/>
      <dgm:spPr/>
    </dgm:pt>
  </dgm:ptLst>
  <dgm:cxnLst>
    <dgm:cxn modelId="{BC80F00B-DDF9-494B-ABE9-0ECB889AA63F}" srcId="{A6860A9B-F503-4FFD-86D2-15467E817BBC}" destId="{AF28C2A3-E122-448B-A273-99E80ED474B7}" srcOrd="2" destOrd="0" parTransId="{767403FD-39E2-4475-BD11-469DEA71FEE1}" sibTransId="{2CA1A85D-48FD-4DB9-A2C1-8F612A583D9C}"/>
    <dgm:cxn modelId="{AAFF1D13-46ED-481F-A02B-AC3CCD2B7BC8}" type="presOf" srcId="{AE2DCE49-3F3C-4105-8458-C71BFD4A9F49}" destId="{E31E95B7-58C5-4710-85D5-147AC4821AA2}" srcOrd="0" destOrd="0" presId="urn:microsoft.com/office/officeart/2009/3/layout/HorizontalOrganizationChart"/>
    <dgm:cxn modelId="{E6A5531E-FE63-41D1-B845-742918BC3BD4}" srcId="{A6860A9B-F503-4FFD-86D2-15467E817BBC}" destId="{E5067154-F674-41CE-8EC2-7FD3E26208D5}" srcOrd="0" destOrd="0" parTransId="{031B62B5-50FE-4AE4-8A95-89E09CE6E9D4}" sibTransId="{CF18FDD4-472D-4307-BD12-BD227EDD3D22}"/>
    <dgm:cxn modelId="{AEA7E369-90F2-452B-953F-B2BCE99822EC}" type="presOf" srcId="{AF28C2A3-E122-448B-A273-99E80ED474B7}" destId="{AE31E5AC-AEE8-4E65-B7A1-12957A8F2A33}" srcOrd="0" destOrd="0" presId="urn:microsoft.com/office/officeart/2009/3/layout/HorizontalOrganizationChart"/>
    <dgm:cxn modelId="{AEE1ED50-30CB-4709-B66C-175456526D4A}" type="presOf" srcId="{AE2DCE49-3F3C-4105-8458-C71BFD4A9F49}" destId="{EEE19EC4-1F0A-4819-93DE-97264861DD78}" srcOrd="1" destOrd="0" presId="urn:microsoft.com/office/officeart/2009/3/layout/HorizontalOrganizationChart"/>
    <dgm:cxn modelId="{A5020C74-243D-409C-B122-71B00B4DF656}" type="presOf" srcId="{AF28C2A3-E122-448B-A273-99E80ED474B7}" destId="{E88AACA6-3C98-4FA5-8A69-1C48798F58C2}" srcOrd="1" destOrd="0" presId="urn:microsoft.com/office/officeart/2009/3/layout/HorizontalOrganizationChart"/>
    <dgm:cxn modelId="{3102017A-2B1B-4A20-954A-B0F0012538FE}" type="presOf" srcId="{E5067154-F674-41CE-8EC2-7FD3E26208D5}" destId="{9AB50AEE-A356-4F2D-BEB0-8C4AA535297C}" srcOrd="0" destOrd="0" presId="urn:microsoft.com/office/officeart/2009/3/layout/HorizontalOrganizationChart"/>
    <dgm:cxn modelId="{D390967B-07AA-418E-8E69-C857A4D0BAD0}" type="presOf" srcId="{E5067154-F674-41CE-8EC2-7FD3E26208D5}" destId="{58D461EE-BC99-4529-BA43-93E6FAAFA72B}" srcOrd="1" destOrd="0" presId="urn:microsoft.com/office/officeart/2009/3/layout/HorizontalOrganizationChart"/>
    <dgm:cxn modelId="{3534FEC9-B403-4D87-97B1-E48DBDD8B945}" type="presOf" srcId="{A6860A9B-F503-4FFD-86D2-15467E817BBC}" destId="{8DACA90A-C488-4C04-933D-ACE8E8A778D0}" srcOrd="0" destOrd="0" presId="urn:microsoft.com/office/officeart/2009/3/layout/HorizontalOrganizationChart"/>
    <dgm:cxn modelId="{3C433CF8-BA65-4F2D-80CF-0555CC43178D}" srcId="{A6860A9B-F503-4FFD-86D2-15467E817BBC}" destId="{AE2DCE49-3F3C-4105-8458-C71BFD4A9F49}" srcOrd="1" destOrd="0" parTransId="{BBC7B0DA-9491-4F70-8F8E-B571280C05FB}" sibTransId="{6C8FA917-A0F0-41F7-9BD3-528487B9C51B}"/>
    <dgm:cxn modelId="{A30DD937-6252-4C23-9879-CCD24CCC7DEB}" type="presParOf" srcId="{8DACA90A-C488-4C04-933D-ACE8E8A778D0}" destId="{AEBCBFB3-027D-4E39-9712-0D065E1EEBFF}" srcOrd="0" destOrd="0" presId="urn:microsoft.com/office/officeart/2009/3/layout/HorizontalOrganizationChart"/>
    <dgm:cxn modelId="{A66D1A1F-7A1C-4E6A-9E37-88D50D65D732}" type="presParOf" srcId="{AEBCBFB3-027D-4E39-9712-0D065E1EEBFF}" destId="{314E5972-9E6D-4FD8-9F03-6E4860412694}" srcOrd="0" destOrd="0" presId="urn:microsoft.com/office/officeart/2009/3/layout/HorizontalOrganizationChart"/>
    <dgm:cxn modelId="{ABB4C2E9-1318-40FD-A6E5-9B7D06702430}" type="presParOf" srcId="{314E5972-9E6D-4FD8-9F03-6E4860412694}" destId="{9AB50AEE-A356-4F2D-BEB0-8C4AA535297C}" srcOrd="0" destOrd="0" presId="urn:microsoft.com/office/officeart/2009/3/layout/HorizontalOrganizationChart"/>
    <dgm:cxn modelId="{3A392626-6B35-479F-A227-8B142B65C38C}" type="presParOf" srcId="{314E5972-9E6D-4FD8-9F03-6E4860412694}" destId="{58D461EE-BC99-4529-BA43-93E6FAAFA72B}" srcOrd="1" destOrd="0" presId="urn:microsoft.com/office/officeart/2009/3/layout/HorizontalOrganizationChart"/>
    <dgm:cxn modelId="{5613810D-CF79-4EB2-A68E-7D0E8CD6CE78}" type="presParOf" srcId="{AEBCBFB3-027D-4E39-9712-0D065E1EEBFF}" destId="{39A719CF-F4DA-42A7-ACD8-5D3E9C2C41A0}" srcOrd="1" destOrd="0" presId="urn:microsoft.com/office/officeart/2009/3/layout/HorizontalOrganizationChart"/>
    <dgm:cxn modelId="{AF6AD733-5887-4CAF-AC2B-AB5B25514315}" type="presParOf" srcId="{AEBCBFB3-027D-4E39-9712-0D065E1EEBFF}" destId="{A5BC9801-1431-42F1-BCD1-7353BACFCF6E}" srcOrd="2" destOrd="0" presId="urn:microsoft.com/office/officeart/2009/3/layout/HorizontalOrganizationChart"/>
    <dgm:cxn modelId="{56EB150E-16AD-478B-85FD-78C804130D45}" type="presParOf" srcId="{8DACA90A-C488-4C04-933D-ACE8E8A778D0}" destId="{0C2E8790-807E-4942-A306-59127AF273C9}" srcOrd="1" destOrd="0" presId="urn:microsoft.com/office/officeart/2009/3/layout/HorizontalOrganizationChart"/>
    <dgm:cxn modelId="{07DFF127-F11C-4E01-AF24-689378FEF3DD}" type="presParOf" srcId="{0C2E8790-807E-4942-A306-59127AF273C9}" destId="{E89E9CA2-FCFF-4674-89C1-553CFF3D6F46}" srcOrd="0" destOrd="0" presId="urn:microsoft.com/office/officeart/2009/3/layout/HorizontalOrganizationChart"/>
    <dgm:cxn modelId="{87269720-7237-4CF7-8F4F-5E268133BBE2}" type="presParOf" srcId="{E89E9CA2-FCFF-4674-89C1-553CFF3D6F46}" destId="{E31E95B7-58C5-4710-85D5-147AC4821AA2}" srcOrd="0" destOrd="0" presId="urn:microsoft.com/office/officeart/2009/3/layout/HorizontalOrganizationChart"/>
    <dgm:cxn modelId="{14C479C6-99C5-47BD-9340-AE7CB3EEEA0D}" type="presParOf" srcId="{E89E9CA2-FCFF-4674-89C1-553CFF3D6F46}" destId="{EEE19EC4-1F0A-4819-93DE-97264861DD78}" srcOrd="1" destOrd="0" presId="urn:microsoft.com/office/officeart/2009/3/layout/HorizontalOrganizationChart"/>
    <dgm:cxn modelId="{1DCA1491-F739-4067-9A31-5E918EB9DAFC}" type="presParOf" srcId="{0C2E8790-807E-4942-A306-59127AF273C9}" destId="{868F92C0-F6D0-48F7-AFE9-228ECCE4F1B5}" srcOrd="1" destOrd="0" presId="urn:microsoft.com/office/officeart/2009/3/layout/HorizontalOrganizationChart"/>
    <dgm:cxn modelId="{4BB1551A-2948-43A9-AC90-421B4BA3AB15}" type="presParOf" srcId="{0C2E8790-807E-4942-A306-59127AF273C9}" destId="{778C8AFF-7972-4746-A5B1-28406A305F77}" srcOrd="2" destOrd="0" presId="urn:microsoft.com/office/officeart/2009/3/layout/HorizontalOrganizationChart"/>
    <dgm:cxn modelId="{31EF563B-0B49-4611-835B-43B400B91B46}" type="presParOf" srcId="{8DACA90A-C488-4C04-933D-ACE8E8A778D0}" destId="{B4289EDA-1565-4E85-8883-64911D99C534}" srcOrd="2" destOrd="0" presId="urn:microsoft.com/office/officeart/2009/3/layout/HorizontalOrganizationChart"/>
    <dgm:cxn modelId="{5C28A7DF-F36B-4B5E-B921-A2C76EC3B6F7}" type="presParOf" srcId="{B4289EDA-1565-4E85-8883-64911D99C534}" destId="{26141F99-8649-4256-98F7-7241607EF622}" srcOrd="0" destOrd="0" presId="urn:microsoft.com/office/officeart/2009/3/layout/HorizontalOrganizationChart"/>
    <dgm:cxn modelId="{C6B8D40B-9D54-49E7-A28C-B11734AAEED0}" type="presParOf" srcId="{26141F99-8649-4256-98F7-7241607EF622}" destId="{AE31E5AC-AEE8-4E65-B7A1-12957A8F2A33}" srcOrd="0" destOrd="0" presId="urn:microsoft.com/office/officeart/2009/3/layout/HorizontalOrganizationChart"/>
    <dgm:cxn modelId="{90802894-7243-4B4E-B0E7-50F5D20E23D0}" type="presParOf" srcId="{26141F99-8649-4256-98F7-7241607EF622}" destId="{E88AACA6-3C98-4FA5-8A69-1C48798F58C2}" srcOrd="1" destOrd="0" presId="urn:microsoft.com/office/officeart/2009/3/layout/HorizontalOrganizationChart"/>
    <dgm:cxn modelId="{00278137-B6DE-498E-8A3A-ACEB1A3A31F2}" type="presParOf" srcId="{B4289EDA-1565-4E85-8883-64911D99C534}" destId="{D03D70A3-E6AC-41E0-93A4-B7E07C480740}" srcOrd="1" destOrd="0" presId="urn:microsoft.com/office/officeart/2009/3/layout/HorizontalOrganizationChart"/>
    <dgm:cxn modelId="{D75DE6C9-9695-46C1-97B9-BE0B818E99B3}" type="presParOf" srcId="{B4289EDA-1565-4E85-8883-64911D99C534}" destId="{225F949E-5CCC-405D-A3CE-C4EF466E99D1}" srcOrd="2" destOrd="0" presId="urn:microsoft.com/office/officeart/2009/3/layout/HorizontalOrganizationChar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B50AEE-A356-4F2D-BEB0-8C4AA535297C}">
      <dsp:nvSpPr>
        <dsp:cNvPr id="0" name=""/>
        <dsp:cNvSpPr/>
      </dsp:nvSpPr>
      <dsp:spPr>
        <a:xfrm>
          <a:off x="927219" y="416"/>
          <a:ext cx="3123138" cy="952557"/>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0" i="0" kern="1200"/>
            <a:t>Kada se dobro planira i integriše, to može biti efikasna tehnika koja pomaže korisnicima da se kreću kroz različite stranice i da budu angažovani oko sadržaja lokacije.</a:t>
          </a:r>
          <a:br>
            <a:rPr lang="en-US" sz="1100" b="0" i="0" kern="1200"/>
          </a:br>
          <a:r>
            <a:rPr lang="en-US" sz="1100" b="0" i="0" kern="1200"/>
            <a:t>Ova tehnika može biti prilično očigledna kada je dizajn u pitanju ili uključiti suptilniji pristup. </a:t>
          </a:r>
          <a:endParaRPr lang="en-US" sz="1100" kern="1200"/>
        </a:p>
      </dsp:txBody>
      <dsp:txXfrm>
        <a:off x="927219" y="416"/>
        <a:ext cx="3123138" cy="952557"/>
      </dsp:txXfrm>
    </dsp:sp>
    <dsp:sp modelId="{E31E95B7-58C5-4710-85D5-147AC4821AA2}">
      <dsp:nvSpPr>
        <dsp:cNvPr id="0" name=""/>
        <dsp:cNvSpPr/>
      </dsp:nvSpPr>
      <dsp:spPr>
        <a:xfrm>
          <a:off x="927219" y="1343365"/>
          <a:ext cx="3123138" cy="952557"/>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0" i="0" kern="1200"/>
            <a:t>Da li korisnici znaju da je glavni sadržaj zapravo navigacija? </a:t>
          </a:r>
          <a:endParaRPr lang="en-US" sz="1100" kern="1200"/>
        </a:p>
      </dsp:txBody>
      <dsp:txXfrm>
        <a:off x="927219" y="1343365"/>
        <a:ext cx="3123138" cy="952557"/>
      </dsp:txXfrm>
    </dsp:sp>
    <dsp:sp modelId="{AE31E5AC-AEE8-4E65-B7A1-12957A8F2A33}">
      <dsp:nvSpPr>
        <dsp:cNvPr id="0" name=""/>
        <dsp:cNvSpPr/>
      </dsp:nvSpPr>
      <dsp:spPr>
        <a:xfrm>
          <a:off x="927219" y="2686315"/>
          <a:ext cx="3123138" cy="952557"/>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0" i="0" kern="1200"/>
            <a:t>Ako uopšte ne moraju da razmišljaju o tome – ili kako da koriste sajt – velike su šanse da </a:t>
          </a:r>
          <a:r>
            <a:rPr lang="sr-Latn-RS" sz="1100" b="0" i="0" kern="1200"/>
            <a:t>je to uradjeno kako treba</a:t>
          </a:r>
          <a:endParaRPr lang="en-US" sz="1100" kern="1200"/>
        </a:p>
      </dsp:txBody>
      <dsp:txXfrm>
        <a:off x="927219" y="2686315"/>
        <a:ext cx="3123138" cy="952557"/>
      </dsp:txXfrm>
    </dsp:sp>
  </dsp:spTree>
</dsp:drawing>
</file>

<file path=ppt/diagrams/layout1.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Naslov slajd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2157E127-E768-333E-8DC5-E9079186BFF0}"/>
              </a:ext>
            </a:extLst>
          </p:cNvPr>
          <p:cNvSpPr>
            <a:spLocks noGrp="1"/>
          </p:cNvSpPr>
          <p:nvPr>
            <p:ph type="ctrTitle"/>
          </p:nvPr>
        </p:nvSpPr>
        <p:spPr>
          <a:xfrm>
            <a:off x="1524000" y="1122363"/>
            <a:ext cx="9144000" cy="2387600"/>
          </a:xfrm>
        </p:spPr>
        <p:txBody>
          <a:bodyPr anchor="b"/>
          <a:lstStyle>
            <a:lvl1pPr algn="ctr">
              <a:defRPr sz="6000"/>
            </a:lvl1pPr>
          </a:lstStyle>
          <a:p>
            <a:r>
              <a:rPr lang="sr-Latn-RS"/>
              <a:t>Kliknite i uredite naslov mastera</a:t>
            </a:r>
          </a:p>
        </p:txBody>
      </p:sp>
      <p:sp>
        <p:nvSpPr>
          <p:cNvPr id="3" name="Podnaslov 2">
            <a:extLst>
              <a:ext uri="{FF2B5EF4-FFF2-40B4-BE49-F238E27FC236}">
                <a16:creationId xmlns:a16="http://schemas.microsoft.com/office/drawing/2014/main" id="{2D03315D-92FE-1106-79EB-4529710D70A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r-Latn-RS"/>
              <a:t>Kliknite da biste uredili stil podnaslova mastera</a:t>
            </a:r>
          </a:p>
        </p:txBody>
      </p:sp>
      <p:sp>
        <p:nvSpPr>
          <p:cNvPr id="4" name="Čuvar mesta za datum 3">
            <a:extLst>
              <a:ext uri="{FF2B5EF4-FFF2-40B4-BE49-F238E27FC236}">
                <a16:creationId xmlns:a16="http://schemas.microsoft.com/office/drawing/2014/main" id="{A0BB73BB-3F4F-F819-019D-27465F48B48A}"/>
              </a:ext>
            </a:extLst>
          </p:cNvPr>
          <p:cNvSpPr>
            <a:spLocks noGrp="1"/>
          </p:cNvSpPr>
          <p:nvPr>
            <p:ph type="dt" sz="half" idx="10"/>
          </p:nvPr>
        </p:nvSpPr>
        <p:spPr/>
        <p:txBody>
          <a:bodyPr/>
          <a:lstStyle/>
          <a:p>
            <a:fld id="{D93535FF-A2AF-4402-A3F5-A168DA172605}" type="datetimeFigureOut">
              <a:rPr lang="sr-Latn-RS" smtClean="0"/>
              <a:t>25.2.2024.</a:t>
            </a:fld>
            <a:endParaRPr lang="sr-Latn-RS"/>
          </a:p>
        </p:txBody>
      </p:sp>
      <p:sp>
        <p:nvSpPr>
          <p:cNvPr id="5" name="Čuvar mesta za podnožje 4">
            <a:extLst>
              <a:ext uri="{FF2B5EF4-FFF2-40B4-BE49-F238E27FC236}">
                <a16:creationId xmlns:a16="http://schemas.microsoft.com/office/drawing/2014/main" id="{47077608-9DC0-1FBB-F962-A3653CA15BDE}"/>
              </a:ext>
            </a:extLst>
          </p:cNvPr>
          <p:cNvSpPr>
            <a:spLocks noGrp="1"/>
          </p:cNvSpPr>
          <p:nvPr>
            <p:ph type="ftr" sz="quarter" idx="11"/>
          </p:nvPr>
        </p:nvSpPr>
        <p:spPr/>
        <p:txBody>
          <a:bodyPr/>
          <a:lstStyle/>
          <a:p>
            <a:endParaRPr lang="sr-Latn-RS"/>
          </a:p>
        </p:txBody>
      </p:sp>
      <p:sp>
        <p:nvSpPr>
          <p:cNvPr id="6" name="Čuvar mesta za broj slajda 5">
            <a:extLst>
              <a:ext uri="{FF2B5EF4-FFF2-40B4-BE49-F238E27FC236}">
                <a16:creationId xmlns:a16="http://schemas.microsoft.com/office/drawing/2014/main" id="{550E2041-4318-5CAC-F671-38B1E154EBAC}"/>
              </a:ext>
            </a:extLst>
          </p:cNvPr>
          <p:cNvSpPr>
            <a:spLocks noGrp="1"/>
          </p:cNvSpPr>
          <p:nvPr>
            <p:ph type="sldNum" sz="quarter" idx="12"/>
          </p:nvPr>
        </p:nvSpPr>
        <p:spPr/>
        <p:txBody>
          <a:bodyPr/>
          <a:lstStyle/>
          <a:p>
            <a:fld id="{1EED91BA-3456-48A8-99A6-35A02A17A4C4}" type="slidenum">
              <a:rPr lang="sr-Latn-RS" smtClean="0"/>
              <a:t>‹#›</a:t>
            </a:fld>
            <a:endParaRPr lang="sr-Latn-RS"/>
          </a:p>
        </p:txBody>
      </p:sp>
    </p:spTree>
    <p:extLst>
      <p:ext uri="{BB962C8B-B14F-4D97-AF65-F5344CB8AC3E}">
        <p14:creationId xmlns:p14="http://schemas.microsoft.com/office/powerpoint/2010/main" val="27269466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slov i vertikalni tekst">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B01796D6-B2DB-E9BE-C8D5-9F9F44930A27}"/>
              </a:ext>
            </a:extLst>
          </p:cNvPr>
          <p:cNvSpPr>
            <a:spLocks noGrp="1"/>
          </p:cNvSpPr>
          <p:nvPr>
            <p:ph type="title"/>
          </p:nvPr>
        </p:nvSpPr>
        <p:spPr/>
        <p:txBody>
          <a:bodyPr/>
          <a:lstStyle/>
          <a:p>
            <a:r>
              <a:rPr lang="sr-Latn-RS"/>
              <a:t>Kliknite i uredite naslov mastera</a:t>
            </a:r>
          </a:p>
        </p:txBody>
      </p:sp>
      <p:sp>
        <p:nvSpPr>
          <p:cNvPr id="3" name="Čuvar mesta za vertikalni tekst 2">
            <a:extLst>
              <a:ext uri="{FF2B5EF4-FFF2-40B4-BE49-F238E27FC236}">
                <a16:creationId xmlns:a16="http://schemas.microsoft.com/office/drawing/2014/main" id="{5692FD75-C946-B18F-B1E9-85DB706B82E4}"/>
              </a:ext>
            </a:extLst>
          </p:cNvPr>
          <p:cNvSpPr>
            <a:spLocks noGrp="1"/>
          </p:cNvSpPr>
          <p:nvPr>
            <p:ph type="body" orient="vert" idx="1"/>
          </p:nvPr>
        </p:nvSpPr>
        <p:spPr/>
        <p:txBody>
          <a:bodyPr vert="eaVert"/>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p>
        </p:txBody>
      </p:sp>
      <p:sp>
        <p:nvSpPr>
          <p:cNvPr id="4" name="Čuvar mesta za datum 3">
            <a:extLst>
              <a:ext uri="{FF2B5EF4-FFF2-40B4-BE49-F238E27FC236}">
                <a16:creationId xmlns:a16="http://schemas.microsoft.com/office/drawing/2014/main" id="{ED63948C-3A25-7B45-2B62-58A3F809F13A}"/>
              </a:ext>
            </a:extLst>
          </p:cNvPr>
          <p:cNvSpPr>
            <a:spLocks noGrp="1"/>
          </p:cNvSpPr>
          <p:nvPr>
            <p:ph type="dt" sz="half" idx="10"/>
          </p:nvPr>
        </p:nvSpPr>
        <p:spPr/>
        <p:txBody>
          <a:bodyPr/>
          <a:lstStyle/>
          <a:p>
            <a:fld id="{D93535FF-A2AF-4402-A3F5-A168DA172605}" type="datetimeFigureOut">
              <a:rPr lang="sr-Latn-RS" smtClean="0"/>
              <a:t>25.2.2024.</a:t>
            </a:fld>
            <a:endParaRPr lang="sr-Latn-RS"/>
          </a:p>
        </p:txBody>
      </p:sp>
      <p:sp>
        <p:nvSpPr>
          <p:cNvPr id="5" name="Čuvar mesta za podnožje 4">
            <a:extLst>
              <a:ext uri="{FF2B5EF4-FFF2-40B4-BE49-F238E27FC236}">
                <a16:creationId xmlns:a16="http://schemas.microsoft.com/office/drawing/2014/main" id="{1E2FA2AE-C0C8-0D84-0A42-8D0FBD09DC02}"/>
              </a:ext>
            </a:extLst>
          </p:cNvPr>
          <p:cNvSpPr>
            <a:spLocks noGrp="1"/>
          </p:cNvSpPr>
          <p:nvPr>
            <p:ph type="ftr" sz="quarter" idx="11"/>
          </p:nvPr>
        </p:nvSpPr>
        <p:spPr/>
        <p:txBody>
          <a:bodyPr/>
          <a:lstStyle/>
          <a:p>
            <a:endParaRPr lang="sr-Latn-RS"/>
          </a:p>
        </p:txBody>
      </p:sp>
      <p:sp>
        <p:nvSpPr>
          <p:cNvPr id="6" name="Čuvar mesta za broj slajda 5">
            <a:extLst>
              <a:ext uri="{FF2B5EF4-FFF2-40B4-BE49-F238E27FC236}">
                <a16:creationId xmlns:a16="http://schemas.microsoft.com/office/drawing/2014/main" id="{B8FEC36A-6BD1-DBA0-0503-736A8058A005}"/>
              </a:ext>
            </a:extLst>
          </p:cNvPr>
          <p:cNvSpPr>
            <a:spLocks noGrp="1"/>
          </p:cNvSpPr>
          <p:nvPr>
            <p:ph type="sldNum" sz="quarter" idx="12"/>
          </p:nvPr>
        </p:nvSpPr>
        <p:spPr/>
        <p:txBody>
          <a:bodyPr/>
          <a:lstStyle/>
          <a:p>
            <a:fld id="{1EED91BA-3456-48A8-99A6-35A02A17A4C4}" type="slidenum">
              <a:rPr lang="sr-Latn-RS" smtClean="0"/>
              <a:t>‹#›</a:t>
            </a:fld>
            <a:endParaRPr lang="sr-Latn-RS"/>
          </a:p>
        </p:txBody>
      </p:sp>
    </p:spTree>
    <p:extLst>
      <p:ext uri="{BB962C8B-B14F-4D97-AF65-F5344CB8AC3E}">
        <p14:creationId xmlns:p14="http://schemas.microsoft.com/office/powerpoint/2010/main" val="12797512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ni naslov i tekst">
    <p:spTree>
      <p:nvGrpSpPr>
        <p:cNvPr id="1" name=""/>
        <p:cNvGrpSpPr/>
        <p:nvPr/>
      </p:nvGrpSpPr>
      <p:grpSpPr>
        <a:xfrm>
          <a:off x="0" y="0"/>
          <a:ext cx="0" cy="0"/>
          <a:chOff x="0" y="0"/>
          <a:chExt cx="0" cy="0"/>
        </a:xfrm>
      </p:grpSpPr>
      <p:sp>
        <p:nvSpPr>
          <p:cNvPr id="2" name="Vertikalni naslov 1">
            <a:extLst>
              <a:ext uri="{FF2B5EF4-FFF2-40B4-BE49-F238E27FC236}">
                <a16:creationId xmlns:a16="http://schemas.microsoft.com/office/drawing/2014/main" id="{D2E873D1-CF0B-F4B0-0BF9-3A9B5E091AE5}"/>
              </a:ext>
            </a:extLst>
          </p:cNvPr>
          <p:cNvSpPr>
            <a:spLocks noGrp="1"/>
          </p:cNvSpPr>
          <p:nvPr>
            <p:ph type="title" orient="vert"/>
          </p:nvPr>
        </p:nvSpPr>
        <p:spPr>
          <a:xfrm>
            <a:off x="8724900" y="365125"/>
            <a:ext cx="2628900" cy="5811838"/>
          </a:xfrm>
        </p:spPr>
        <p:txBody>
          <a:bodyPr vert="eaVert"/>
          <a:lstStyle/>
          <a:p>
            <a:r>
              <a:rPr lang="sr-Latn-RS"/>
              <a:t>Kliknite i uredite naslov mastera</a:t>
            </a:r>
          </a:p>
        </p:txBody>
      </p:sp>
      <p:sp>
        <p:nvSpPr>
          <p:cNvPr id="3" name="Čuvar mesta za vertikalni tekst 2">
            <a:extLst>
              <a:ext uri="{FF2B5EF4-FFF2-40B4-BE49-F238E27FC236}">
                <a16:creationId xmlns:a16="http://schemas.microsoft.com/office/drawing/2014/main" id="{90CE6099-1A0E-2925-251A-144D57221166}"/>
              </a:ext>
            </a:extLst>
          </p:cNvPr>
          <p:cNvSpPr>
            <a:spLocks noGrp="1"/>
          </p:cNvSpPr>
          <p:nvPr>
            <p:ph type="body" orient="vert" idx="1"/>
          </p:nvPr>
        </p:nvSpPr>
        <p:spPr>
          <a:xfrm>
            <a:off x="838200" y="365125"/>
            <a:ext cx="7734300" cy="5811838"/>
          </a:xfrm>
        </p:spPr>
        <p:txBody>
          <a:bodyPr vert="eaVert"/>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p>
        </p:txBody>
      </p:sp>
      <p:sp>
        <p:nvSpPr>
          <p:cNvPr id="4" name="Čuvar mesta za datum 3">
            <a:extLst>
              <a:ext uri="{FF2B5EF4-FFF2-40B4-BE49-F238E27FC236}">
                <a16:creationId xmlns:a16="http://schemas.microsoft.com/office/drawing/2014/main" id="{D98111D9-7E73-E827-CFE7-240293D30A3E}"/>
              </a:ext>
            </a:extLst>
          </p:cNvPr>
          <p:cNvSpPr>
            <a:spLocks noGrp="1"/>
          </p:cNvSpPr>
          <p:nvPr>
            <p:ph type="dt" sz="half" idx="10"/>
          </p:nvPr>
        </p:nvSpPr>
        <p:spPr/>
        <p:txBody>
          <a:bodyPr/>
          <a:lstStyle/>
          <a:p>
            <a:fld id="{D93535FF-A2AF-4402-A3F5-A168DA172605}" type="datetimeFigureOut">
              <a:rPr lang="sr-Latn-RS" smtClean="0"/>
              <a:t>25.2.2024.</a:t>
            </a:fld>
            <a:endParaRPr lang="sr-Latn-RS"/>
          </a:p>
        </p:txBody>
      </p:sp>
      <p:sp>
        <p:nvSpPr>
          <p:cNvPr id="5" name="Čuvar mesta za podnožje 4">
            <a:extLst>
              <a:ext uri="{FF2B5EF4-FFF2-40B4-BE49-F238E27FC236}">
                <a16:creationId xmlns:a16="http://schemas.microsoft.com/office/drawing/2014/main" id="{1C317A0D-16AD-FC13-F100-B0CFBFD709BB}"/>
              </a:ext>
            </a:extLst>
          </p:cNvPr>
          <p:cNvSpPr>
            <a:spLocks noGrp="1"/>
          </p:cNvSpPr>
          <p:nvPr>
            <p:ph type="ftr" sz="quarter" idx="11"/>
          </p:nvPr>
        </p:nvSpPr>
        <p:spPr/>
        <p:txBody>
          <a:bodyPr/>
          <a:lstStyle/>
          <a:p>
            <a:endParaRPr lang="sr-Latn-RS"/>
          </a:p>
        </p:txBody>
      </p:sp>
      <p:sp>
        <p:nvSpPr>
          <p:cNvPr id="6" name="Čuvar mesta za broj slajda 5">
            <a:extLst>
              <a:ext uri="{FF2B5EF4-FFF2-40B4-BE49-F238E27FC236}">
                <a16:creationId xmlns:a16="http://schemas.microsoft.com/office/drawing/2014/main" id="{E087E138-F60F-1452-F364-1E701F7BC581}"/>
              </a:ext>
            </a:extLst>
          </p:cNvPr>
          <p:cNvSpPr>
            <a:spLocks noGrp="1"/>
          </p:cNvSpPr>
          <p:nvPr>
            <p:ph type="sldNum" sz="quarter" idx="12"/>
          </p:nvPr>
        </p:nvSpPr>
        <p:spPr/>
        <p:txBody>
          <a:bodyPr/>
          <a:lstStyle/>
          <a:p>
            <a:fld id="{1EED91BA-3456-48A8-99A6-35A02A17A4C4}" type="slidenum">
              <a:rPr lang="sr-Latn-RS" smtClean="0"/>
              <a:t>‹#›</a:t>
            </a:fld>
            <a:endParaRPr lang="sr-Latn-RS"/>
          </a:p>
        </p:txBody>
      </p:sp>
    </p:spTree>
    <p:extLst>
      <p:ext uri="{BB962C8B-B14F-4D97-AF65-F5344CB8AC3E}">
        <p14:creationId xmlns:p14="http://schemas.microsoft.com/office/powerpoint/2010/main" val="18535398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slov i sadržaj">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CF650AC4-DB12-F666-6253-BA138BE2B556}"/>
              </a:ext>
            </a:extLst>
          </p:cNvPr>
          <p:cNvSpPr>
            <a:spLocks noGrp="1"/>
          </p:cNvSpPr>
          <p:nvPr>
            <p:ph type="title"/>
          </p:nvPr>
        </p:nvSpPr>
        <p:spPr/>
        <p:txBody>
          <a:bodyPr/>
          <a:lstStyle/>
          <a:p>
            <a:r>
              <a:rPr lang="sr-Latn-RS"/>
              <a:t>Kliknite i uredite naslov mastera</a:t>
            </a:r>
          </a:p>
        </p:txBody>
      </p:sp>
      <p:sp>
        <p:nvSpPr>
          <p:cNvPr id="3" name="Čuvar mesta za sadržaj 2">
            <a:extLst>
              <a:ext uri="{FF2B5EF4-FFF2-40B4-BE49-F238E27FC236}">
                <a16:creationId xmlns:a16="http://schemas.microsoft.com/office/drawing/2014/main" id="{352FAE70-8428-B5E6-5D8D-E2C4D1260765}"/>
              </a:ext>
            </a:extLst>
          </p:cNvPr>
          <p:cNvSpPr>
            <a:spLocks noGrp="1"/>
          </p:cNvSpPr>
          <p:nvPr>
            <p:ph idx="1"/>
          </p:nvPr>
        </p:nvSpPr>
        <p:spPr/>
        <p:txBody>
          <a:bodyPr/>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p>
        </p:txBody>
      </p:sp>
      <p:sp>
        <p:nvSpPr>
          <p:cNvPr id="4" name="Čuvar mesta za datum 3">
            <a:extLst>
              <a:ext uri="{FF2B5EF4-FFF2-40B4-BE49-F238E27FC236}">
                <a16:creationId xmlns:a16="http://schemas.microsoft.com/office/drawing/2014/main" id="{B773F12A-4218-7172-EF42-A74F55B5175C}"/>
              </a:ext>
            </a:extLst>
          </p:cNvPr>
          <p:cNvSpPr>
            <a:spLocks noGrp="1"/>
          </p:cNvSpPr>
          <p:nvPr>
            <p:ph type="dt" sz="half" idx="10"/>
          </p:nvPr>
        </p:nvSpPr>
        <p:spPr/>
        <p:txBody>
          <a:bodyPr/>
          <a:lstStyle/>
          <a:p>
            <a:fld id="{D93535FF-A2AF-4402-A3F5-A168DA172605}" type="datetimeFigureOut">
              <a:rPr lang="sr-Latn-RS" smtClean="0"/>
              <a:t>25.2.2024.</a:t>
            </a:fld>
            <a:endParaRPr lang="sr-Latn-RS"/>
          </a:p>
        </p:txBody>
      </p:sp>
      <p:sp>
        <p:nvSpPr>
          <p:cNvPr id="5" name="Čuvar mesta za podnožje 4">
            <a:extLst>
              <a:ext uri="{FF2B5EF4-FFF2-40B4-BE49-F238E27FC236}">
                <a16:creationId xmlns:a16="http://schemas.microsoft.com/office/drawing/2014/main" id="{87210B07-F740-D0D8-056D-18286925DF5B}"/>
              </a:ext>
            </a:extLst>
          </p:cNvPr>
          <p:cNvSpPr>
            <a:spLocks noGrp="1"/>
          </p:cNvSpPr>
          <p:nvPr>
            <p:ph type="ftr" sz="quarter" idx="11"/>
          </p:nvPr>
        </p:nvSpPr>
        <p:spPr/>
        <p:txBody>
          <a:bodyPr/>
          <a:lstStyle/>
          <a:p>
            <a:endParaRPr lang="sr-Latn-RS"/>
          </a:p>
        </p:txBody>
      </p:sp>
      <p:sp>
        <p:nvSpPr>
          <p:cNvPr id="6" name="Čuvar mesta za broj slajda 5">
            <a:extLst>
              <a:ext uri="{FF2B5EF4-FFF2-40B4-BE49-F238E27FC236}">
                <a16:creationId xmlns:a16="http://schemas.microsoft.com/office/drawing/2014/main" id="{DDDD86AF-8F0D-450F-7C9E-E3F4E1D0E255}"/>
              </a:ext>
            </a:extLst>
          </p:cNvPr>
          <p:cNvSpPr>
            <a:spLocks noGrp="1"/>
          </p:cNvSpPr>
          <p:nvPr>
            <p:ph type="sldNum" sz="quarter" idx="12"/>
          </p:nvPr>
        </p:nvSpPr>
        <p:spPr/>
        <p:txBody>
          <a:bodyPr/>
          <a:lstStyle/>
          <a:p>
            <a:fld id="{1EED91BA-3456-48A8-99A6-35A02A17A4C4}" type="slidenum">
              <a:rPr lang="sr-Latn-RS" smtClean="0"/>
              <a:t>‹#›</a:t>
            </a:fld>
            <a:endParaRPr lang="sr-Latn-RS"/>
          </a:p>
        </p:txBody>
      </p:sp>
    </p:spTree>
    <p:extLst>
      <p:ext uri="{BB962C8B-B14F-4D97-AF65-F5344CB8AC3E}">
        <p14:creationId xmlns:p14="http://schemas.microsoft.com/office/powerpoint/2010/main" val="35706478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aglavlje odeljk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F2115406-463D-3E9E-E3FC-62E4DCB97214}"/>
              </a:ext>
            </a:extLst>
          </p:cNvPr>
          <p:cNvSpPr>
            <a:spLocks noGrp="1"/>
          </p:cNvSpPr>
          <p:nvPr>
            <p:ph type="title"/>
          </p:nvPr>
        </p:nvSpPr>
        <p:spPr>
          <a:xfrm>
            <a:off x="831850" y="1709738"/>
            <a:ext cx="10515600" cy="2852737"/>
          </a:xfrm>
        </p:spPr>
        <p:txBody>
          <a:bodyPr anchor="b"/>
          <a:lstStyle>
            <a:lvl1pPr>
              <a:defRPr sz="6000"/>
            </a:lvl1pPr>
          </a:lstStyle>
          <a:p>
            <a:r>
              <a:rPr lang="sr-Latn-RS"/>
              <a:t>Kliknite i uredite naslov mastera</a:t>
            </a:r>
          </a:p>
        </p:txBody>
      </p:sp>
      <p:sp>
        <p:nvSpPr>
          <p:cNvPr id="3" name="Čuvar mesta za tekst 2">
            <a:extLst>
              <a:ext uri="{FF2B5EF4-FFF2-40B4-BE49-F238E27FC236}">
                <a16:creationId xmlns:a16="http://schemas.microsoft.com/office/drawing/2014/main" id="{99E56DF1-EFF2-48A9-0764-0731D3C4B57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sr-Latn-RS"/>
              <a:t>Kliknite da biste uredili stilove teksta mastera</a:t>
            </a:r>
          </a:p>
        </p:txBody>
      </p:sp>
      <p:sp>
        <p:nvSpPr>
          <p:cNvPr id="4" name="Čuvar mesta za datum 3">
            <a:extLst>
              <a:ext uri="{FF2B5EF4-FFF2-40B4-BE49-F238E27FC236}">
                <a16:creationId xmlns:a16="http://schemas.microsoft.com/office/drawing/2014/main" id="{693CB8A7-0E05-023C-7E8C-FA6A43468166}"/>
              </a:ext>
            </a:extLst>
          </p:cNvPr>
          <p:cNvSpPr>
            <a:spLocks noGrp="1"/>
          </p:cNvSpPr>
          <p:nvPr>
            <p:ph type="dt" sz="half" idx="10"/>
          </p:nvPr>
        </p:nvSpPr>
        <p:spPr/>
        <p:txBody>
          <a:bodyPr/>
          <a:lstStyle/>
          <a:p>
            <a:fld id="{D93535FF-A2AF-4402-A3F5-A168DA172605}" type="datetimeFigureOut">
              <a:rPr lang="sr-Latn-RS" smtClean="0"/>
              <a:t>25.2.2024.</a:t>
            </a:fld>
            <a:endParaRPr lang="sr-Latn-RS"/>
          </a:p>
        </p:txBody>
      </p:sp>
      <p:sp>
        <p:nvSpPr>
          <p:cNvPr id="5" name="Čuvar mesta za podnožje 4">
            <a:extLst>
              <a:ext uri="{FF2B5EF4-FFF2-40B4-BE49-F238E27FC236}">
                <a16:creationId xmlns:a16="http://schemas.microsoft.com/office/drawing/2014/main" id="{EC50D986-301C-E855-6868-E7AA6E246EA7}"/>
              </a:ext>
            </a:extLst>
          </p:cNvPr>
          <p:cNvSpPr>
            <a:spLocks noGrp="1"/>
          </p:cNvSpPr>
          <p:nvPr>
            <p:ph type="ftr" sz="quarter" idx="11"/>
          </p:nvPr>
        </p:nvSpPr>
        <p:spPr/>
        <p:txBody>
          <a:bodyPr/>
          <a:lstStyle/>
          <a:p>
            <a:endParaRPr lang="sr-Latn-RS"/>
          </a:p>
        </p:txBody>
      </p:sp>
      <p:sp>
        <p:nvSpPr>
          <p:cNvPr id="6" name="Čuvar mesta za broj slajda 5">
            <a:extLst>
              <a:ext uri="{FF2B5EF4-FFF2-40B4-BE49-F238E27FC236}">
                <a16:creationId xmlns:a16="http://schemas.microsoft.com/office/drawing/2014/main" id="{E0BA1D25-AC6F-52DB-FCED-5276D1ECCA8D}"/>
              </a:ext>
            </a:extLst>
          </p:cNvPr>
          <p:cNvSpPr>
            <a:spLocks noGrp="1"/>
          </p:cNvSpPr>
          <p:nvPr>
            <p:ph type="sldNum" sz="quarter" idx="12"/>
          </p:nvPr>
        </p:nvSpPr>
        <p:spPr/>
        <p:txBody>
          <a:bodyPr/>
          <a:lstStyle/>
          <a:p>
            <a:fld id="{1EED91BA-3456-48A8-99A6-35A02A17A4C4}" type="slidenum">
              <a:rPr lang="sr-Latn-RS" smtClean="0"/>
              <a:t>‹#›</a:t>
            </a:fld>
            <a:endParaRPr lang="sr-Latn-RS"/>
          </a:p>
        </p:txBody>
      </p:sp>
    </p:spTree>
    <p:extLst>
      <p:ext uri="{BB962C8B-B14F-4D97-AF65-F5344CB8AC3E}">
        <p14:creationId xmlns:p14="http://schemas.microsoft.com/office/powerpoint/2010/main" val="22201030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sadržaj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A3F6FC60-2655-0F94-A392-B12E63D5F654}"/>
              </a:ext>
            </a:extLst>
          </p:cNvPr>
          <p:cNvSpPr>
            <a:spLocks noGrp="1"/>
          </p:cNvSpPr>
          <p:nvPr>
            <p:ph type="title"/>
          </p:nvPr>
        </p:nvSpPr>
        <p:spPr/>
        <p:txBody>
          <a:bodyPr/>
          <a:lstStyle/>
          <a:p>
            <a:r>
              <a:rPr lang="sr-Latn-RS"/>
              <a:t>Kliknite i uredite naslov mastera</a:t>
            </a:r>
          </a:p>
        </p:txBody>
      </p:sp>
      <p:sp>
        <p:nvSpPr>
          <p:cNvPr id="3" name="Čuvar mesta za sadržaj 2">
            <a:extLst>
              <a:ext uri="{FF2B5EF4-FFF2-40B4-BE49-F238E27FC236}">
                <a16:creationId xmlns:a16="http://schemas.microsoft.com/office/drawing/2014/main" id="{4DE9B936-E894-C9D4-FC7B-0046B6574E21}"/>
              </a:ext>
            </a:extLst>
          </p:cNvPr>
          <p:cNvSpPr>
            <a:spLocks noGrp="1"/>
          </p:cNvSpPr>
          <p:nvPr>
            <p:ph sz="half" idx="1"/>
          </p:nvPr>
        </p:nvSpPr>
        <p:spPr>
          <a:xfrm>
            <a:off x="838200" y="1825625"/>
            <a:ext cx="5181600" cy="4351338"/>
          </a:xfrm>
        </p:spPr>
        <p:txBody>
          <a:bodyPr/>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p>
        </p:txBody>
      </p:sp>
      <p:sp>
        <p:nvSpPr>
          <p:cNvPr id="4" name="Čuvar mesta za sadržaj 3">
            <a:extLst>
              <a:ext uri="{FF2B5EF4-FFF2-40B4-BE49-F238E27FC236}">
                <a16:creationId xmlns:a16="http://schemas.microsoft.com/office/drawing/2014/main" id="{0D666D35-5959-8F0D-0B91-D006F80AF09A}"/>
              </a:ext>
            </a:extLst>
          </p:cNvPr>
          <p:cNvSpPr>
            <a:spLocks noGrp="1"/>
          </p:cNvSpPr>
          <p:nvPr>
            <p:ph sz="half" idx="2"/>
          </p:nvPr>
        </p:nvSpPr>
        <p:spPr>
          <a:xfrm>
            <a:off x="6172200" y="1825625"/>
            <a:ext cx="5181600" cy="4351338"/>
          </a:xfrm>
        </p:spPr>
        <p:txBody>
          <a:bodyPr/>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p>
        </p:txBody>
      </p:sp>
      <p:sp>
        <p:nvSpPr>
          <p:cNvPr id="5" name="Čuvar mesta za datum 4">
            <a:extLst>
              <a:ext uri="{FF2B5EF4-FFF2-40B4-BE49-F238E27FC236}">
                <a16:creationId xmlns:a16="http://schemas.microsoft.com/office/drawing/2014/main" id="{D825D468-7039-0A0E-92A6-6F4BB4C4D836}"/>
              </a:ext>
            </a:extLst>
          </p:cNvPr>
          <p:cNvSpPr>
            <a:spLocks noGrp="1"/>
          </p:cNvSpPr>
          <p:nvPr>
            <p:ph type="dt" sz="half" idx="10"/>
          </p:nvPr>
        </p:nvSpPr>
        <p:spPr/>
        <p:txBody>
          <a:bodyPr/>
          <a:lstStyle/>
          <a:p>
            <a:fld id="{D93535FF-A2AF-4402-A3F5-A168DA172605}" type="datetimeFigureOut">
              <a:rPr lang="sr-Latn-RS" smtClean="0"/>
              <a:t>25.2.2024.</a:t>
            </a:fld>
            <a:endParaRPr lang="sr-Latn-RS"/>
          </a:p>
        </p:txBody>
      </p:sp>
      <p:sp>
        <p:nvSpPr>
          <p:cNvPr id="6" name="Čuvar mesta za podnožje 5">
            <a:extLst>
              <a:ext uri="{FF2B5EF4-FFF2-40B4-BE49-F238E27FC236}">
                <a16:creationId xmlns:a16="http://schemas.microsoft.com/office/drawing/2014/main" id="{5D21A37F-0250-26AE-C0E9-9CE7CD41751A}"/>
              </a:ext>
            </a:extLst>
          </p:cNvPr>
          <p:cNvSpPr>
            <a:spLocks noGrp="1"/>
          </p:cNvSpPr>
          <p:nvPr>
            <p:ph type="ftr" sz="quarter" idx="11"/>
          </p:nvPr>
        </p:nvSpPr>
        <p:spPr/>
        <p:txBody>
          <a:bodyPr/>
          <a:lstStyle/>
          <a:p>
            <a:endParaRPr lang="sr-Latn-RS"/>
          </a:p>
        </p:txBody>
      </p:sp>
      <p:sp>
        <p:nvSpPr>
          <p:cNvPr id="7" name="Čuvar mesta za broj slajda 6">
            <a:extLst>
              <a:ext uri="{FF2B5EF4-FFF2-40B4-BE49-F238E27FC236}">
                <a16:creationId xmlns:a16="http://schemas.microsoft.com/office/drawing/2014/main" id="{8C3D37F5-B5A8-E4F6-C777-BCC0F1023CC8}"/>
              </a:ext>
            </a:extLst>
          </p:cNvPr>
          <p:cNvSpPr>
            <a:spLocks noGrp="1"/>
          </p:cNvSpPr>
          <p:nvPr>
            <p:ph type="sldNum" sz="quarter" idx="12"/>
          </p:nvPr>
        </p:nvSpPr>
        <p:spPr/>
        <p:txBody>
          <a:bodyPr/>
          <a:lstStyle/>
          <a:p>
            <a:fld id="{1EED91BA-3456-48A8-99A6-35A02A17A4C4}" type="slidenum">
              <a:rPr lang="sr-Latn-RS" smtClean="0"/>
              <a:t>‹#›</a:t>
            </a:fld>
            <a:endParaRPr lang="sr-Latn-RS"/>
          </a:p>
        </p:txBody>
      </p:sp>
    </p:spTree>
    <p:extLst>
      <p:ext uri="{BB962C8B-B14F-4D97-AF65-F5344CB8AC3E}">
        <p14:creationId xmlns:p14="http://schemas.microsoft.com/office/powerpoint/2010/main" val="18722118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eđenje">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AADF2CFB-DF9E-DB86-3BE5-E4783E02DCD2}"/>
              </a:ext>
            </a:extLst>
          </p:cNvPr>
          <p:cNvSpPr>
            <a:spLocks noGrp="1"/>
          </p:cNvSpPr>
          <p:nvPr>
            <p:ph type="title"/>
          </p:nvPr>
        </p:nvSpPr>
        <p:spPr>
          <a:xfrm>
            <a:off x="839788" y="365125"/>
            <a:ext cx="10515600" cy="1325563"/>
          </a:xfrm>
        </p:spPr>
        <p:txBody>
          <a:bodyPr/>
          <a:lstStyle/>
          <a:p>
            <a:r>
              <a:rPr lang="sr-Latn-RS"/>
              <a:t>Kliknite i uredite naslov mastera</a:t>
            </a:r>
          </a:p>
        </p:txBody>
      </p:sp>
      <p:sp>
        <p:nvSpPr>
          <p:cNvPr id="3" name="Čuvar mesta za tekst 2">
            <a:extLst>
              <a:ext uri="{FF2B5EF4-FFF2-40B4-BE49-F238E27FC236}">
                <a16:creationId xmlns:a16="http://schemas.microsoft.com/office/drawing/2014/main" id="{1855550F-A6E1-1D86-35FB-19EB40F7AD0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r-Latn-RS"/>
              <a:t>Kliknite da biste uredili stilove teksta mastera</a:t>
            </a:r>
          </a:p>
        </p:txBody>
      </p:sp>
      <p:sp>
        <p:nvSpPr>
          <p:cNvPr id="4" name="Čuvar mesta za sadržaj 3">
            <a:extLst>
              <a:ext uri="{FF2B5EF4-FFF2-40B4-BE49-F238E27FC236}">
                <a16:creationId xmlns:a16="http://schemas.microsoft.com/office/drawing/2014/main" id="{A566A852-4C7D-E2FB-AD0D-E6433DE806CD}"/>
              </a:ext>
            </a:extLst>
          </p:cNvPr>
          <p:cNvSpPr>
            <a:spLocks noGrp="1"/>
          </p:cNvSpPr>
          <p:nvPr>
            <p:ph sz="half" idx="2"/>
          </p:nvPr>
        </p:nvSpPr>
        <p:spPr>
          <a:xfrm>
            <a:off x="839788" y="2505075"/>
            <a:ext cx="5157787" cy="3684588"/>
          </a:xfrm>
        </p:spPr>
        <p:txBody>
          <a:bodyPr/>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p>
        </p:txBody>
      </p:sp>
      <p:sp>
        <p:nvSpPr>
          <p:cNvPr id="5" name="Čuvar mesta za tekst 4">
            <a:extLst>
              <a:ext uri="{FF2B5EF4-FFF2-40B4-BE49-F238E27FC236}">
                <a16:creationId xmlns:a16="http://schemas.microsoft.com/office/drawing/2014/main" id="{649BCC1A-8616-3F62-F86E-57FFC4FF906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r-Latn-RS"/>
              <a:t>Kliknite da biste uredili stilove teksta mastera</a:t>
            </a:r>
          </a:p>
        </p:txBody>
      </p:sp>
      <p:sp>
        <p:nvSpPr>
          <p:cNvPr id="6" name="Čuvar mesta za sadržaj 5">
            <a:extLst>
              <a:ext uri="{FF2B5EF4-FFF2-40B4-BE49-F238E27FC236}">
                <a16:creationId xmlns:a16="http://schemas.microsoft.com/office/drawing/2014/main" id="{6B5E0B75-5636-BFE4-5DD9-6CC69D262CF2}"/>
              </a:ext>
            </a:extLst>
          </p:cNvPr>
          <p:cNvSpPr>
            <a:spLocks noGrp="1"/>
          </p:cNvSpPr>
          <p:nvPr>
            <p:ph sz="quarter" idx="4"/>
          </p:nvPr>
        </p:nvSpPr>
        <p:spPr>
          <a:xfrm>
            <a:off x="6172200" y="2505075"/>
            <a:ext cx="5183188" cy="3684588"/>
          </a:xfrm>
        </p:spPr>
        <p:txBody>
          <a:bodyPr/>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p>
        </p:txBody>
      </p:sp>
      <p:sp>
        <p:nvSpPr>
          <p:cNvPr id="7" name="Čuvar mesta za datum 6">
            <a:extLst>
              <a:ext uri="{FF2B5EF4-FFF2-40B4-BE49-F238E27FC236}">
                <a16:creationId xmlns:a16="http://schemas.microsoft.com/office/drawing/2014/main" id="{217F1449-F0AC-DE93-EA4A-1AC4CF990CB3}"/>
              </a:ext>
            </a:extLst>
          </p:cNvPr>
          <p:cNvSpPr>
            <a:spLocks noGrp="1"/>
          </p:cNvSpPr>
          <p:nvPr>
            <p:ph type="dt" sz="half" idx="10"/>
          </p:nvPr>
        </p:nvSpPr>
        <p:spPr/>
        <p:txBody>
          <a:bodyPr/>
          <a:lstStyle/>
          <a:p>
            <a:fld id="{D93535FF-A2AF-4402-A3F5-A168DA172605}" type="datetimeFigureOut">
              <a:rPr lang="sr-Latn-RS" smtClean="0"/>
              <a:t>25.2.2024.</a:t>
            </a:fld>
            <a:endParaRPr lang="sr-Latn-RS"/>
          </a:p>
        </p:txBody>
      </p:sp>
      <p:sp>
        <p:nvSpPr>
          <p:cNvPr id="8" name="Čuvar mesta za podnožje 7">
            <a:extLst>
              <a:ext uri="{FF2B5EF4-FFF2-40B4-BE49-F238E27FC236}">
                <a16:creationId xmlns:a16="http://schemas.microsoft.com/office/drawing/2014/main" id="{433AAE50-18C3-310D-0BD3-C1757C9C5D64}"/>
              </a:ext>
            </a:extLst>
          </p:cNvPr>
          <p:cNvSpPr>
            <a:spLocks noGrp="1"/>
          </p:cNvSpPr>
          <p:nvPr>
            <p:ph type="ftr" sz="quarter" idx="11"/>
          </p:nvPr>
        </p:nvSpPr>
        <p:spPr/>
        <p:txBody>
          <a:bodyPr/>
          <a:lstStyle/>
          <a:p>
            <a:endParaRPr lang="sr-Latn-RS"/>
          </a:p>
        </p:txBody>
      </p:sp>
      <p:sp>
        <p:nvSpPr>
          <p:cNvPr id="9" name="Čuvar mesta za broj slajda 8">
            <a:extLst>
              <a:ext uri="{FF2B5EF4-FFF2-40B4-BE49-F238E27FC236}">
                <a16:creationId xmlns:a16="http://schemas.microsoft.com/office/drawing/2014/main" id="{E2659F97-0D17-EC26-3498-B18B0D5CCD80}"/>
              </a:ext>
            </a:extLst>
          </p:cNvPr>
          <p:cNvSpPr>
            <a:spLocks noGrp="1"/>
          </p:cNvSpPr>
          <p:nvPr>
            <p:ph type="sldNum" sz="quarter" idx="12"/>
          </p:nvPr>
        </p:nvSpPr>
        <p:spPr/>
        <p:txBody>
          <a:bodyPr/>
          <a:lstStyle/>
          <a:p>
            <a:fld id="{1EED91BA-3456-48A8-99A6-35A02A17A4C4}" type="slidenum">
              <a:rPr lang="sr-Latn-RS" smtClean="0"/>
              <a:t>‹#›</a:t>
            </a:fld>
            <a:endParaRPr lang="sr-Latn-RS"/>
          </a:p>
        </p:txBody>
      </p:sp>
    </p:spTree>
    <p:extLst>
      <p:ext uri="{BB962C8B-B14F-4D97-AF65-F5344CB8AC3E}">
        <p14:creationId xmlns:p14="http://schemas.microsoft.com/office/powerpoint/2010/main" val="5249056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2AF7B5A7-3440-ED37-39FC-1556321B6E33}"/>
              </a:ext>
            </a:extLst>
          </p:cNvPr>
          <p:cNvSpPr>
            <a:spLocks noGrp="1"/>
          </p:cNvSpPr>
          <p:nvPr>
            <p:ph type="title"/>
          </p:nvPr>
        </p:nvSpPr>
        <p:spPr/>
        <p:txBody>
          <a:bodyPr/>
          <a:lstStyle/>
          <a:p>
            <a:r>
              <a:rPr lang="sr-Latn-RS"/>
              <a:t>Kliknite i uredite naslov mastera</a:t>
            </a:r>
          </a:p>
        </p:txBody>
      </p:sp>
      <p:sp>
        <p:nvSpPr>
          <p:cNvPr id="3" name="Čuvar mesta za datum 2">
            <a:extLst>
              <a:ext uri="{FF2B5EF4-FFF2-40B4-BE49-F238E27FC236}">
                <a16:creationId xmlns:a16="http://schemas.microsoft.com/office/drawing/2014/main" id="{00FC14F0-EDCB-886B-48ED-DE500D416701}"/>
              </a:ext>
            </a:extLst>
          </p:cNvPr>
          <p:cNvSpPr>
            <a:spLocks noGrp="1"/>
          </p:cNvSpPr>
          <p:nvPr>
            <p:ph type="dt" sz="half" idx="10"/>
          </p:nvPr>
        </p:nvSpPr>
        <p:spPr/>
        <p:txBody>
          <a:bodyPr/>
          <a:lstStyle/>
          <a:p>
            <a:fld id="{D93535FF-A2AF-4402-A3F5-A168DA172605}" type="datetimeFigureOut">
              <a:rPr lang="sr-Latn-RS" smtClean="0"/>
              <a:t>25.2.2024.</a:t>
            </a:fld>
            <a:endParaRPr lang="sr-Latn-RS"/>
          </a:p>
        </p:txBody>
      </p:sp>
      <p:sp>
        <p:nvSpPr>
          <p:cNvPr id="4" name="Čuvar mesta za podnožje 3">
            <a:extLst>
              <a:ext uri="{FF2B5EF4-FFF2-40B4-BE49-F238E27FC236}">
                <a16:creationId xmlns:a16="http://schemas.microsoft.com/office/drawing/2014/main" id="{9202788B-E785-D892-8B81-1730665DB8D3}"/>
              </a:ext>
            </a:extLst>
          </p:cNvPr>
          <p:cNvSpPr>
            <a:spLocks noGrp="1"/>
          </p:cNvSpPr>
          <p:nvPr>
            <p:ph type="ftr" sz="quarter" idx="11"/>
          </p:nvPr>
        </p:nvSpPr>
        <p:spPr/>
        <p:txBody>
          <a:bodyPr/>
          <a:lstStyle/>
          <a:p>
            <a:endParaRPr lang="sr-Latn-RS"/>
          </a:p>
        </p:txBody>
      </p:sp>
      <p:sp>
        <p:nvSpPr>
          <p:cNvPr id="5" name="Čuvar mesta za broj slajda 4">
            <a:extLst>
              <a:ext uri="{FF2B5EF4-FFF2-40B4-BE49-F238E27FC236}">
                <a16:creationId xmlns:a16="http://schemas.microsoft.com/office/drawing/2014/main" id="{A75236A7-B8FF-DDD5-47CD-98510F6FB17B}"/>
              </a:ext>
            </a:extLst>
          </p:cNvPr>
          <p:cNvSpPr>
            <a:spLocks noGrp="1"/>
          </p:cNvSpPr>
          <p:nvPr>
            <p:ph type="sldNum" sz="quarter" idx="12"/>
          </p:nvPr>
        </p:nvSpPr>
        <p:spPr/>
        <p:txBody>
          <a:bodyPr/>
          <a:lstStyle/>
          <a:p>
            <a:fld id="{1EED91BA-3456-48A8-99A6-35A02A17A4C4}" type="slidenum">
              <a:rPr lang="sr-Latn-RS" smtClean="0"/>
              <a:t>‹#›</a:t>
            </a:fld>
            <a:endParaRPr lang="sr-Latn-RS"/>
          </a:p>
        </p:txBody>
      </p:sp>
    </p:spTree>
    <p:extLst>
      <p:ext uri="{BB962C8B-B14F-4D97-AF65-F5344CB8AC3E}">
        <p14:creationId xmlns:p14="http://schemas.microsoft.com/office/powerpoint/2010/main" val="9137361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azno">
    <p:spTree>
      <p:nvGrpSpPr>
        <p:cNvPr id="1" name=""/>
        <p:cNvGrpSpPr/>
        <p:nvPr/>
      </p:nvGrpSpPr>
      <p:grpSpPr>
        <a:xfrm>
          <a:off x="0" y="0"/>
          <a:ext cx="0" cy="0"/>
          <a:chOff x="0" y="0"/>
          <a:chExt cx="0" cy="0"/>
        </a:xfrm>
      </p:grpSpPr>
      <p:sp>
        <p:nvSpPr>
          <p:cNvPr id="2" name="Čuvar mesta za datum 1">
            <a:extLst>
              <a:ext uri="{FF2B5EF4-FFF2-40B4-BE49-F238E27FC236}">
                <a16:creationId xmlns:a16="http://schemas.microsoft.com/office/drawing/2014/main" id="{01A775B1-7AE6-68FB-AB67-5FC0F12C6AF9}"/>
              </a:ext>
            </a:extLst>
          </p:cNvPr>
          <p:cNvSpPr>
            <a:spLocks noGrp="1"/>
          </p:cNvSpPr>
          <p:nvPr>
            <p:ph type="dt" sz="half" idx="10"/>
          </p:nvPr>
        </p:nvSpPr>
        <p:spPr/>
        <p:txBody>
          <a:bodyPr/>
          <a:lstStyle/>
          <a:p>
            <a:fld id="{D93535FF-A2AF-4402-A3F5-A168DA172605}" type="datetimeFigureOut">
              <a:rPr lang="sr-Latn-RS" smtClean="0"/>
              <a:t>25.2.2024.</a:t>
            </a:fld>
            <a:endParaRPr lang="sr-Latn-RS"/>
          </a:p>
        </p:txBody>
      </p:sp>
      <p:sp>
        <p:nvSpPr>
          <p:cNvPr id="3" name="Čuvar mesta za podnožje 2">
            <a:extLst>
              <a:ext uri="{FF2B5EF4-FFF2-40B4-BE49-F238E27FC236}">
                <a16:creationId xmlns:a16="http://schemas.microsoft.com/office/drawing/2014/main" id="{F56A6923-9BFD-8C6E-8624-A8E4D7102945}"/>
              </a:ext>
            </a:extLst>
          </p:cNvPr>
          <p:cNvSpPr>
            <a:spLocks noGrp="1"/>
          </p:cNvSpPr>
          <p:nvPr>
            <p:ph type="ftr" sz="quarter" idx="11"/>
          </p:nvPr>
        </p:nvSpPr>
        <p:spPr/>
        <p:txBody>
          <a:bodyPr/>
          <a:lstStyle/>
          <a:p>
            <a:endParaRPr lang="sr-Latn-RS"/>
          </a:p>
        </p:txBody>
      </p:sp>
      <p:sp>
        <p:nvSpPr>
          <p:cNvPr id="4" name="Čuvar mesta za broj slajda 3">
            <a:extLst>
              <a:ext uri="{FF2B5EF4-FFF2-40B4-BE49-F238E27FC236}">
                <a16:creationId xmlns:a16="http://schemas.microsoft.com/office/drawing/2014/main" id="{0A01E3AD-A5C5-19AD-A416-02D27E233D4B}"/>
              </a:ext>
            </a:extLst>
          </p:cNvPr>
          <p:cNvSpPr>
            <a:spLocks noGrp="1"/>
          </p:cNvSpPr>
          <p:nvPr>
            <p:ph type="sldNum" sz="quarter" idx="12"/>
          </p:nvPr>
        </p:nvSpPr>
        <p:spPr/>
        <p:txBody>
          <a:bodyPr/>
          <a:lstStyle/>
          <a:p>
            <a:fld id="{1EED91BA-3456-48A8-99A6-35A02A17A4C4}" type="slidenum">
              <a:rPr lang="sr-Latn-RS" smtClean="0"/>
              <a:t>‹#›</a:t>
            </a:fld>
            <a:endParaRPr lang="sr-Latn-RS"/>
          </a:p>
        </p:txBody>
      </p:sp>
    </p:spTree>
    <p:extLst>
      <p:ext uri="{BB962C8B-B14F-4D97-AF65-F5344CB8AC3E}">
        <p14:creationId xmlns:p14="http://schemas.microsoft.com/office/powerpoint/2010/main" val="2630565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Sadržaj sa natpisom">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73D6030B-78BC-A1CB-5525-C84DDAFAF371}"/>
              </a:ext>
            </a:extLst>
          </p:cNvPr>
          <p:cNvSpPr>
            <a:spLocks noGrp="1"/>
          </p:cNvSpPr>
          <p:nvPr>
            <p:ph type="title"/>
          </p:nvPr>
        </p:nvSpPr>
        <p:spPr>
          <a:xfrm>
            <a:off x="839788" y="457200"/>
            <a:ext cx="3932237" cy="1600200"/>
          </a:xfrm>
        </p:spPr>
        <p:txBody>
          <a:bodyPr anchor="b"/>
          <a:lstStyle>
            <a:lvl1pPr>
              <a:defRPr sz="3200"/>
            </a:lvl1pPr>
          </a:lstStyle>
          <a:p>
            <a:r>
              <a:rPr lang="sr-Latn-RS"/>
              <a:t>Kliknite i uredite naslov mastera</a:t>
            </a:r>
          </a:p>
        </p:txBody>
      </p:sp>
      <p:sp>
        <p:nvSpPr>
          <p:cNvPr id="3" name="Čuvar mesta za sadržaj 2">
            <a:extLst>
              <a:ext uri="{FF2B5EF4-FFF2-40B4-BE49-F238E27FC236}">
                <a16:creationId xmlns:a16="http://schemas.microsoft.com/office/drawing/2014/main" id="{0B6C58C4-A406-0FBC-2856-77F568F47E6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p>
        </p:txBody>
      </p:sp>
      <p:sp>
        <p:nvSpPr>
          <p:cNvPr id="4" name="Čuvar mesta za tekst 3">
            <a:extLst>
              <a:ext uri="{FF2B5EF4-FFF2-40B4-BE49-F238E27FC236}">
                <a16:creationId xmlns:a16="http://schemas.microsoft.com/office/drawing/2014/main" id="{E445AF11-6D94-8697-1BBD-93701179FCD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r-Latn-RS"/>
              <a:t>Kliknite da biste uredili stilove teksta mastera</a:t>
            </a:r>
          </a:p>
        </p:txBody>
      </p:sp>
      <p:sp>
        <p:nvSpPr>
          <p:cNvPr id="5" name="Čuvar mesta za datum 4">
            <a:extLst>
              <a:ext uri="{FF2B5EF4-FFF2-40B4-BE49-F238E27FC236}">
                <a16:creationId xmlns:a16="http://schemas.microsoft.com/office/drawing/2014/main" id="{3CCD0E81-3AAD-E717-ACBC-FB8E39799E1E}"/>
              </a:ext>
            </a:extLst>
          </p:cNvPr>
          <p:cNvSpPr>
            <a:spLocks noGrp="1"/>
          </p:cNvSpPr>
          <p:nvPr>
            <p:ph type="dt" sz="half" idx="10"/>
          </p:nvPr>
        </p:nvSpPr>
        <p:spPr/>
        <p:txBody>
          <a:bodyPr/>
          <a:lstStyle/>
          <a:p>
            <a:fld id="{D93535FF-A2AF-4402-A3F5-A168DA172605}" type="datetimeFigureOut">
              <a:rPr lang="sr-Latn-RS" smtClean="0"/>
              <a:t>25.2.2024.</a:t>
            </a:fld>
            <a:endParaRPr lang="sr-Latn-RS"/>
          </a:p>
        </p:txBody>
      </p:sp>
      <p:sp>
        <p:nvSpPr>
          <p:cNvPr id="6" name="Čuvar mesta za podnožje 5">
            <a:extLst>
              <a:ext uri="{FF2B5EF4-FFF2-40B4-BE49-F238E27FC236}">
                <a16:creationId xmlns:a16="http://schemas.microsoft.com/office/drawing/2014/main" id="{4BD411B9-BD10-3077-20CB-D39591E11F31}"/>
              </a:ext>
            </a:extLst>
          </p:cNvPr>
          <p:cNvSpPr>
            <a:spLocks noGrp="1"/>
          </p:cNvSpPr>
          <p:nvPr>
            <p:ph type="ftr" sz="quarter" idx="11"/>
          </p:nvPr>
        </p:nvSpPr>
        <p:spPr/>
        <p:txBody>
          <a:bodyPr/>
          <a:lstStyle/>
          <a:p>
            <a:endParaRPr lang="sr-Latn-RS"/>
          </a:p>
        </p:txBody>
      </p:sp>
      <p:sp>
        <p:nvSpPr>
          <p:cNvPr id="7" name="Čuvar mesta za broj slajda 6">
            <a:extLst>
              <a:ext uri="{FF2B5EF4-FFF2-40B4-BE49-F238E27FC236}">
                <a16:creationId xmlns:a16="http://schemas.microsoft.com/office/drawing/2014/main" id="{3B0466B2-981E-E392-6636-0F1D31F7D3E1}"/>
              </a:ext>
            </a:extLst>
          </p:cNvPr>
          <p:cNvSpPr>
            <a:spLocks noGrp="1"/>
          </p:cNvSpPr>
          <p:nvPr>
            <p:ph type="sldNum" sz="quarter" idx="12"/>
          </p:nvPr>
        </p:nvSpPr>
        <p:spPr/>
        <p:txBody>
          <a:bodyPr/>
          <a:lstStyle/>
          <a:p>
            <a:fld id="{1EED91BA-3456-48A8-99A6-35A02A17A4C4}" type="slidenum">
              <a:rPr lang="sr-Latn-RS" smtClean="0"/>
              <a:t>‹#›</a:t>
            </a:fld>
            <a:endParaRPr lang="sr-Latn-RS"/>
          </a:p>
        </p:txBody>
      </p:sp>
    </p:spTree>
    <p:extLst>
      <p:ext uri="{BB962C8B-B14F-4D97-AF65-F5344CB8AC3E}">
        <p14:creationId xmlns:p14="http://schemas.microsoft.com/office/powerpoint/2010/main" val="15542960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Slika sa natpisom">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31B7C9E6-748C-EB6E-F288-3A8916D88121}"/>
              </a:ext>
            </a:extLst>
          </p:cNvPr>
          <p:cNvSpPr>
            <a:spLocks noGrp="1"/>
          </p:cNvSpPr>
          <p:nvPr>
            <p:ph type="title"/>
          </p:nvPr>
        </p:nvSpPr>
        <p:spPr>
          <a:xfrm>
            <a:off x="839788" y="457200"/>
            <a:ext cx="3932237" cy="1600200"/>
          </a:xfrm>
        </p:spPr>
        <p:txBody>
          <a:bodyPr anchor="b"/>
          <a:lstStyle>
            <a:lvl1pPr>
              <a:defRPr sz="3200"/>
            </a:lvl1pPr>
          </a:lstStyle>
          <a:p>
            <a:r>
              <a:rPr lang="sr-Latn-RS"/>
              <a:t>Kliknite i uredite naslov mastera</a:t>
            </a:r>
          </a:p>
        </p:txBody>
      </p:sp>
      <p:sp>
        <p:nvSpPr>
          <p:cNvPr id="3" name="Čuvar mesta za sliku 2">
            <a:extLst>
              <a:ext uri="{FF2B5EF4-FFF2-40B4-BE49-F238E27FC236}">
                <a16:creationId xmlns:a16="http://schemas.microsoft.com/office/drawing/2014/main" id="{682FB1E1-7787-24A4-5570-9DA01DD6B31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r-Latn-RS"/>
          </a:p>
        </p:txBody>
      </p:sp>
      <p:sp>
        <p:nvSpPr>
          <p:cNvPr id="4" name="Čuvar mesta za tekst 3">
            <a:extLst>
              <a:ext uri="{FF2B5EF4-FFF2-40B4-BE49-F238E27FC236}">
                <a16:creationId xmlns:a16="http://schemas.microsoft.com/office/drawing/2014/main" id="{35D55F34-FA0C-5908-4409-E6B9FA24DC2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r-Latn-RS"/>
              <a:t>Kliknite da biste uredili stilove teksta mastera</a:t>
            </a:r>
          </a:p>
        </p:txBody>
      </p:sp>
      <p:sp>
        <p:nvSpPr>
          <p:cNvPr id="5" name="Čuvar mesta za datum 4">
            <a:extLst>
              <a:ext uri="{FF2B5EF4-FFF2-40B4-BE49-F238E27FC236}">
                <a16:creationId xmlns:a16="http://schemas.microsoft.com/office/drawing/2014/main" id="{6A02262B-E801-7861-0EC1-BB2BCCC166C2}"/>
              </a:ext>
            </a:extLst>
          </p:cNvPr>
          <p:cNvSpPr>
            <a:spLocks noGrp="1"/>
          </p:cNvSpPr>
          <p:nvPr>
            <p:ph type="dt" sz="half" idx="10"/>
          </p:nvPr>
        </p:nvSpPr>
        <p:spPr/>
        <p:txBody>
          <a:bodyPr/>
          <a:lstStyle/>
          <a:p>
            <a:fld id="{D93535FF-A2AF-4402-A3F5-A168DA172605}" type="datetimeFigureOut">
              <a:rPr lang="sr-Latn-RS" smtClean="0"/>
              <a:t>25.2.2024.</a:t>
            </a:fld>
            <a:endParaRPr lang="sr-Latn-RS"/>
          </a:p>
        </p:txBody>
      </p:sp>
      <p:sp>
        <p:nvSpPr>
          <p:cNvPr id="6" name="Čuvar mesta za podnožje 5">
            <a:extLst>
              <a:ext uri="{FF2B5EF4-FFF2-40B4-BE49-F238E27FC236}">
                <a16:creationId xmlns:a16="http://schemas.microsoft.com/office/drawing/2014/main" id="{844B8847-84FD-B029-3C38-3F6FE3322452}"/>
              </a:ext>
            </a:extLst>
          </p:cNvPr>
          <p:cNvSpPr>
            <a:spLocks noGrp="1"/>
          </p:cNvSpPr>
          <p:nvPr>
            <p:ph type="ftr" sz="quarter" idx="11"/>
          </p:nvPr>
        </p:nvSpPr>
        <p:spPr/>
        <p:txBody>
          <a:bodyPr/>
          <a:lstStyle/>
          <a:p>
            <a:endParaRPr lang="sr-Latn-RS"/>
          </a:p>
        </p:txBody>
      </p:sp>
      <p:sp>
        <p:nvSpPr>
          <p:cNvPr id="7" name="Čuvar mesta za broj slajda 6">
            <a:extLst>
              <a:ext uri="{FF2B5EF4-FFF2-40B4-BE49-F238E27FC236}">
                <a16:creationId xmlns:a16="http://schemas.microsoft.com/office/drawing/2014/main" id="{CDA84918-AC1F-A8B7-FC7D-31EDFAD44B86}"/>
              </a:ext>
            </a:extLst>
          </p:cNvPr>
          <p:cNvSpPr>
            <a:spLocks noGrp="1"/>
          </p:cNvSpPr>
          <p:nvPr>
            <p:ph type="sldNum" sz="quarter" idx="12"/>
          </p:nvPr>
        </p:nvSpPr>
        <p:spPr/>
        <p:txBody>
          <a:bodyPr/>
          <a:lstStyle/>
          <a:p>
            <a:fld id="{1EED91BA-3456-48A8-99A6-35A02A17A4C4}" type="slidenum">
              <a:rPr lang="sr-Latn-RS" smtClean="0"/>
              <a:t>‹#›</a:t>
            </a:fld>
            <a:endParaRPr lang="sr-Latn-RS"/>
          </a:p>
        </p:txBody>
      </p:sp>
    </p:spTree>
    <p:extLst>
      <p:ext uri="{BB962C8B-B14F-4D97-AF65-F5344CB8AC3E}">
        <p14:creationId xmlns:p14="http://schemas.microsoft.com/office/powerpoint/2010/main" val="40905383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Čuvar mesta za naslov 1">
            <a:extLst>
              <a:ext uri="{FF2B5EF4-FFF2-40B4-BE49-F238E27FC236}">
                <a16:creationId xmlns:a16="http://schemas.microsoft.com/office/drawing/2014/main" id="{5F3CE5CA-3672-8088-6E11-92E0C90B7AB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r-Latn-RS"/>
              <a:t>Kliknite i uredite naslov mastera</a:t>
            </a:r>
          </a:p>
        </p:txBody>
      </p:sp>
      <p:sp>
        <p:nvSpPr>
          <p:cNvPr id="3" name="Čuvar mesta za tekst 2">
            <a:extLst>
              <a:ext uri="{FF2B5EF4-FFF2-40B4-BE49-F238E27FC236}">
                <a16:creationId xmlns:a16="http://schemas.microsoft.com/office/drawing/2014/main" id="{3ACDB1D1-5007-3207-FC7B-5F7925CE20C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p>
        </p:txBody>
      </p:sp>
      <p:sp>
        <p:nvSpPr>
          <p:cNvPr id="4" name="Čuvar mesta za datum 3">
            <a:extLst>
              <a:ext uri="{FF2B5EF4-FFF2-40B4-BE49-F238E27FC236}">
                <a16:creationId xmlns:a16="http://schemas.microsoft.com/office/drawing/2014/main" id="{B35DD2AD-C32D-A79C-B735-AAED24350EE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93535FF-A2AF-4402-A3F5-A168DA172605}" type="datetimeFigureOut">
              <a:rPr lang="sr-Latn-RS" smtClean="0"/>
              <a:t>25.2.2024.</a:t>
            </a:fld>
            <a:endParaRPr lang="sr-Latn-RS"/>
          </a:p>
        </p:txBody>
      </p:sp>
      <p:sp>
        <p:nvSpPr>
          <p:cNvPr id="5" name="Čuvar mesta za podnožje 4">
            <a:extLst>
              <a:ext uri="{FF2B5EF4-FFF2-40B4-BE49-F238E27FC236}">
                <a16:creationId xmlns:a16="http://schemas.microsoft.com/office/drawing/2014/main" id="{B445E8CB-2F4A-6DF2-CF88-EBC911DF5AD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sr-Latn-RS"/>
          </a:p>
        </p:txBody>
      </p:sp>
      <p:sp>
        <p:nvSpPr>
          <p:cNvPr id="6" name="Čuvar mesta za broj slajda 5">
            <a:extLst>
              <a:ext uri="{FF2B5EF4-FFF2-40B4-BE49-F238E27FC236}">
                <a16:creationId xmlns:a16="http://schemas.microsoft.com/office/drawing/2014/main" id="{22E12F6A-21CC-86AA-C7C4-A376F6FD057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EED91BA-3456-48A8-99A6-35A02A17A4C4}" type="slidenum">
              <a:rPr lang="sr-Latn-RS" smtClean="0"/>
              <a:t>‹#›</a:t>
            </a:fld>
            <a:endParaRPr lang="sr-Latn-RS"/>
          </a:p>
        </p:txBody>
      </p:sp>
    </p:spTree>
    <p:extLst>
      <p:ext uri="{BB962C8B-B14F-4D97-AF65-F5344CB8AC3E}">
        <p14:creationId xmlns:p14="http://schemas.microsoft.com/office/powerpoint/2010/main" val="36750124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302" name="Rectangle 12301">
            <a:extLst>
              <a:ext uri="{FF2B5EF4-FFF2-40B4-BE49-F238E27FC236}">
                <a16:creationId xmlns:a16="http://schemas.microsoft.com/office/drawing/2014/main" id="{3F24A09B-713F-43FC-AB6E-B880839685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468548" cy="6858000"/>
          </a:xfrm>
          <a:prstGeom prst="rect">
            <a:avLst/>
          </a:prstGeom>
          <a:solidFill>
            <a:srgbClr val="5D56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304" name="Straight Connector 12303">
            <a:extLst>
              <a:ext uri="{FF2B5EF4-FFF2-40B4-BE49-F238E27FC236}">
                <a16:creationId xmlns:a16="http://schemas.microsoft.com/office/drawing/2014/main" id="{0B91AB35-C3B4-4B70-B3DD-13D63B7DA23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33975" y="2423149"/>
            <a:ext cx="0" cy="201168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pic>
        <p:nvPicPr>
          <p:cNvPr id="12290" name="Picture 2" descr="website navigation">
            <a:extLst>
              <a:ext uri="{FF2B5EF4-FFF2-40B4-BE49-F238E27FC236}">
                <a16:creationId xmlns:a16="http://schemas.microsoft.com/office/drawing/2014/main" id="{B6441E02-0FCE-6540-B5A5-647C7AB2C4E0}"/>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502400" y="639763"/>
            <a:ext cx="4646613" cy="5578475"/>
          </a:xfrm>
          <a:prstGeom prst="rect">
            <a:avLst/>
          </a:prstGeom>
          <a:extLst>
            <a:ext uri="{909E8E84-426E-40DD-AFC4-6F175D3DCCD1}">
              <a14:hiddenFill xmlns:a14="http://schemas.microsoft.com/office/drawing/2010/main">
                <a:solidFill>
                  <a:srgbClr val="FFFFFF"/>
                </a:solidFill>
              </a14:hiddenFill>
            </a:ext>
          </a:extLst>
        </p:spPr>
      </p:pic>
      <p:sp>
        <p:nvSpPr>
          <p:cNvPr id="4" name="Pravougaonik 3">
            <a:extLst>
              <a:ext uri="{FF2B5EF4-FFF2-40B4-BE49-F238E27FC236}">
                <a16:creationId xmlns:a16="http://schemas.microsoft.com/office/drawing/2014/main" id="{48E8BE11-E5FE-6E20-763F-27E958D2FE7E}"/>
              </a:ext>
            </a:extLst>
          </p:cNvPr>
          <p:cNvSpPr/>
          <p:nvPr/>
        </p:nvSpPr>
        <p:spPr>
          <a:xfrm>
            <a:off x="6502400" y="5102225"/>
            <a:ext cx="4646613" cy="1116013"/>
          </a:xfrm>
          <a:prstGeom prst="rect">
            <a:avLst/>
          </a:prstGeom>
          <a:solidFill>
            <a:srgbClr val="000000">
              <a:alpha val="50000"/>
            </a:srgbClr>
          </a:solidFill>
          <a:ln>
            <a:noFill/>
          </a:ln>
        </p:spPr>
        <p:txBody>
          <a:bodyPr wrap="square" anchor="ctr">
            <a:noAutofit/>
          </a:bodyPr>
          <a:lstStyle/>
          <a:p>
            <a:pPr algn="ctr">
              <a:spcAft>
                <a:spcPts val="600"/>
              </a:spcAft>
            </a:pPr>
            <a:r>
              <a:rPr lang="sr-Latn-RS" sz="1300">
                <a:solidFill>
                  <a:srgbClr val="FFFFFF"/>
                </a:solidFill>
              </a:rPr>
              <a:t>Navigacija preko celog ekrana</a:t>
            </a:r>
          </a:p>
        </p:txBody>
      </p:sp>
      <p:sp>
        <p:nvSpPr>
          <p:cNvPr id="2" name="Naslov 1">
            <a:extLst>
              <a:ext uri="{FF2B5EF4-FFF2-40B4-BE49-F238E27FC236}">
                <a16:creationId xmlns:a16="http://schemas.microsoft.com/office/drawing/2014/main" id="{74261E12-9ABC-5E2B-1DBE-B10C323FF554}"/>
              </a:ext>
            </a:extLst>
          </p:cNvPr>
          <p:cNvSpPr>
            <a:spLocks noGrp="1"/>
          </p:cNvSpPr>
          <p:nvPr>
            <p:ph type="title"/>
          </p:nvPr>
        </p:nvSpPr>
        <p:spPr>
          <a:xfrm>
            <a:off x="646744" y="640080"/>
            <a:ext cx="4173905" cy="5577818"/>
          </a:xfrm>
        </p:spPr>
        <p:txBody>
          <a:bodyPr vert="horz" lIns="91440" tIns="45720" rIns="91440" bIns="45720" rtlCol="0" anchor="ctr">
            <a:normAutofit/>
          </a:bodyPr>
          <a:lstStyle/>
          <a:p>
            <a:pPr algn="r"/>
            <a:r>
              <a:rPr lang="en-US" sz="5400" kern="1200">
                <a:solidFill>
                  <a:srgbClr val="FFFFFF"/>
                </a:solidFill>
                <a:latin typeface="+mj-lt"/>
                <a:ea typeface="+mj-ea"/>
                <a:cs typeface="+mj-cs"/>
              </a:rPr>
              <a:t>VRSTE NAVIGACIJE</a:t>
            </a:r>
          </a:p>
        </p:txBody>
      </p:sp>
    </p:spTree>
    <p:extLst>
      <p:ext uri="{BB962C8B-B14F-4D97-AF65-F5344CB8AC3E}">
        <p14:creationId xmlns:p14="http://schemas.microsoft.com/office/powerpoint/2010/main" val="4931047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0DFC902-7D23-471A-B557-B6B6917D7A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 y="-5705"/>
            <a:ext cx="12191990" cy="169434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A55D5633-D557-4DCA-982C-FF36EB7A1C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88641"/>
            <a:ext cx="12191990" cy="51693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450D3AD2-FA80-415F-A9CE-54D884561C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6851" y="2010758"/>
            <a:ext cx="457190"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580B5638-4435-F278-EFA7-39B3439E3B22}"/>
              </a:ext>
            </a:extLst>
          </p:cNvPr>
          <p:cNvSpPr>
            <a:spLocks noGrp="1"/>
          </p:cNvSpPr>
          <p:nvPr>
            <p:ph idx="1"/>
          </p:nvPr>
        </p:nvSpPr>
        <p:spPr>
          <a:xfrm>
            <a:off x="1155548" y="2217343"/>
            <a:ext cx="9880893" cy="3959619"/>
          </a:xfrm>
        </p:spPr>
        <p:txBody>
          <a:bodyPr>
            <a:normAutofit/>
          </a:bodyPr>
          <a:lstStyle/>
          <a:p>
            <a:r>
              <a:rPr lang="en-US" sz="2400" b="0" i="0">
                <a:effectLst/>
                <a:latin typeface="Proxima Nova"/>
              </a:rPr>
              <a:t>Drugi način da se prekine sa "standardnim" stilom navigacije je</a:t>
            </a:r>
            <a:r>
              <a:rPr lang="sr-Latn-RS" sz="2400" b="0" i="0">
                <a:effectLst/>
                <a:latin typeface="Proxima Nova"/>
              </a:rPr>
              <a:t>ste</a:t>
            </a:r>
            <a:r>
              <a:rPr lang="en-US" sz="2400" b="0" i="0">
                <a:effectLst/>
                <a:latin typeface="Proxima Nova"/>
              </a:rPr>
              <a:t> vertikaln</a:t>
            </a:r>
            <a:r>
              <a:rPr lang="sr-Latn-RS" sz="2400" b="0" i="0">
                <a:effectLst/>
                <a:latin typeface="Proxima Nova"/>
              </a:rPr>
              <a:t>a</a:t>
            </a:r>
            <a:r>
              <a:rPr lang="en-US" sz="2400" b="0" i="0">
                <a:effectLst/>
                <a:latin typeface="Proxima Nova"/>
              </a:rPr>
              <a:t> opcij</a:t>
            </a:r>
            <a:r>
              <a:rPr lang="sr-Latn-RS" sz="2400" b="0" i="0">
                <a:effectLst/>
                <a:latin typeface="Proxima Nova"/>
              </a:rPr>
              <a:t>a</a:t>
            </a:r>
            <a:r>
              <a:rPr lang="en-US" sz="2400" b="0" i="0">
                <a:effectLst/>
                <a:latin typeface="Proxima Nova"/>
              </a:rPr>
              <a:t>, </a:t>
            </a:r>
            <a:endParaRPr lang="sr-Latn-RS" sz="2400" b="0" i="0">
              <a:effectLst/>
              <a:latin typeface="Proxima Nova"/>
            </a:endParaRPr>
          </a:p>
          <a:p>
            <a:r>
              <a:rPr lang="en-US" sz="2400" b="0" i="0">
                <a:effectLst/>
                <a:latin typeface="Proxima Nova"/>
              </a:rPr>
              <a:t>Vertikalna navigacija je zabavna i može predstaviti neke nove načine za razmišljanje o prostoru veb lokacije.
Dva najpopularnija stila vertikalne navigacije uključuju upotrebu ikone hamburgera koja otvara vertikalnu navigacionu traku na klik ili raspored stila sa skoro dve kolone sa navigacijom koja popunjava jedan od kolona "kontejneri".
drugačij</a:t>
            </a:r>
            <a:r>
              <a:rPr lang="sr-Latn-RS" sz="2400" b="0" i="0">
                <a:effectLst/>
                <a:latin typeface="Proxima Nova"/>
              </a:rPr>
              <a:t>a</a:t>
            </a:r>
            <a:r>
              <a:rPr lang="en-US" sz="2400" b="0" i="0">
                <a:effectLst/>
                <a:latin typeface="Proxima Nova"/>
              </a:rPr>
              <a:t> vrst</a:t>
            </a:r>
            <a:r>
              <a:rPr lang="sr-Latn-RS" sz="2400" b="0" i="0">
                <a:effectLst/>
                <a:latin typeface="Proxima Nova"/>
              </a:rPr>
              <a:t>a</a:t>
            </a:r>
            <a:r>
              <a:rPr lang="en-US" sz="2400" b="0" i="0">
                <a:effectLst/>
                <a:latin typeface="Proxima Nova"/>
              </a:rPr>
              <a:t> oblika za rad za glavni deo izrade web sajta. </a:t>
            </a:r>
            <a:endParaRPr lang="sr-Latn-RS" sz="2400"/>
          </a:p>
        </p:txBody>
      </p:sp>
    </p:spTree>
    <p:extLst>
      <p:ext uri="{BB962C8B-B14F-4D97-AF65-F5344CB8AC3E}">
        <p14:creationId xmlns:p14="http://schemas.microsoft.com/office/powerpoint/2010/main" val="23370443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B5B0058-AF13-4859-B429-4EDDE2A26F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50000"/>
                </a:schemeClr>
              </a:solidFill>
            </a:endParaRPr>
          </a:p>
        </p:txBody>
      </p:sp>
      <p:sp>
        <p:nvSpPr>
          <p:cNvPr id="2" name="Naslov 1">
            <a:extLst>
              <a:ext uri="{FF2B5EF4-FFF2-40B4-BE49-F238E27FC236}">
                <a16:creationId xmlns:a16="http://schemas.microsoft.com/office/drawing/2014/main" id="{30ED81F8-56EB-7EAB-2033-0C74E938F9A7}"/>
              </a:ext>
            </a:extLst>
          </p:cNvPr>
          <p:cNvSpPr>
            <a:spLocks noGrp="1"/>
          </p:cNvSpPr>
          <p:nvPr>
            <p:ph type="title"/>
          </p:nvPr>
        </p:nvSpPr>
        <p:spPr>
          <a:xfrm>
            <a:off x="1932903" y="949325"/>
            <a:ext cx="8071706" cy="2387600"/>
          </a:xfrm>
        </p:spPr>
        <p:txBody>
          <a:bodyPr vert="horz" lIns="91440" tIns="45720" rIns="91440" bIns="45720" rtlCol="0" anchor="b">
            <a:normAutofit/>
          </a:bodyPr>
          <a:lstStyle/>
          <a:p>
            <a:r>
              <a:rPr lang="en-US" sz="6600" kern="1200">
                <a:solidFill>
                  <a:schemeClr val="bg1"/>
                </a:solidFill>
                <a:latin typeface="+mj-lt"/>
                <a:ea typeface="+mj-ea"/>
                <a:cs typeface="+mj-cs"/>
              </a:rPr>
              <a:t>Bez navigacje</a:t>
            </a:r>
          </a:p>
        </p:txBody>
      </p:sp>
      <p:cxnSp>
        <p:nvCxnSpPr>
          <p:cNvPr id="9" name="Straight Connector 8">
            <a:extLst>
              <a:ext uri="{FF2B5EF4-FFF2-40B4-BE49-F238E27FC236}">
                <a16:creationId xmlns:a16="http://schemas.microsoft.com/office/drawing/2014/main" id="{EC4521DE-248E-440D-AAD6-FD9E7D34B3B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85285" y="0"/>
            <a:ext cx="0" cy="685800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442C13FA-4C0F-42D0-9626-5BA6040D8C3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0" y="6252485"/>
            <a:ext cx="1219200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1457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website navigation">
            <a:extLst>
              <a:ext uri="{FF2B5EF4-FFF2-40B4-BE49-F238E27FC236}">
                <a16:creationId xmlns:a16="http://schemas.microsoft.com/office/drawing/2014/main" id="{70E7DE6B-893A-FA36-0BA2-481F3254A38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7250" y="290513"/>
            <a:ext cx="10477500" cy="6276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945288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Open bags of varieties grain seeds">
            <a:extLst>
              <a:ext uri="{FF2B5EF4-FFF2-40B4-BE49-F238E27FC236}">
                <a16:creationId xmlns:a16="http://schemas.microsoft.com/office/drawing/2014/main" id="{3C458E56-1D2F-BF2E-CD4C-4154C6CB7ECA}"/>
              </a:ext>
            </a:extLst>
          </p:cNvPr>
          <p:cNvPicPr>
            <a:picLocks noChangeAspect="1"/>
          </p:cNvPicPr>
          <p:nvPr/>
        </p:nvPicPr>
        <p:blipFill rotWithShape="1">
          <a:blip r:embed="rId2">
            <a:alphaModFix amt="35000"/>
          </a:blip>
          <a:srcRect t="6259" b="9471"/>
          <a:stretch/>
        </p:blipFill>
        <p:spPr>
          <a:xfrm>
            <a:off x="20" y="10"/>
            <a:ext cx="12191980" cy="6857990"/>
          </a:xfrm>
          <a:prstGeom prst="rect">
            <a:avLst/>
          </a:prstGeom>
        </p:spPr>
      </p:pic>
      <p:sp>
        <p:nvSpPr>
          <p:cNvPr id="3" name="Čuvar mesta za sadržaj 2">
            <a:extLst>
              <a:ext uri="{FF2B5EF4-FFF2-40B4-BE49-F238E27FC236}">
                <a16:creationId xmlns:a16="http://schemas.microsoft.com/office/drawing/2014/main" id="{7DD05C21-98BE-BFBC-124B-5B3C059CAA47}"/>
              </a:ext>
            </a:extLst>
          </p:cNvPr>
          <p:cNvSpPr>
            <a:spLocks noGrp="1"/>
          </p:cNvSpPr>
          <p:nvPr>
            <p:ph idx="1"/>
          </p:nvPr>
        </p:nvSpPr>
        <p:spPr>
          <a:xfrm>
            <a:off x="838200" y="1825625"/>
            <a:ext cx="10515600" cy="4351338"/>
          </a:xfrm>
        </p:spPr>
        <p:txBody>
          <a:bodyPr>
            <a:normAutofit/>
          </a:bodyPr>
          <a:lstStyle/>
          <a:p>
            <a:r>
              <a:rPr lang="en-US" sz="2400" b="0" i="0">
                <a:solidFill>
                  <a:srgbClr val="FFFFFF"/>
                </a:solidFill>
                <a:effectLst/>
                <a:latin typeface="Proxima Nova"/>
              </a:rPr>
              <a:t>Neke manje lokacije koriste okvir koji zapravo uopšte ne sadrži navigaciju. </a:t>
            </a:r>
            <a:endParaRPr lang="sr-Latn-RS" sz="2400" b="0" i="0">
              <a:solidFill>
                <a:srgbClr val="FFFFFF"/>
              </a:solidFill>
              <a:effectLst/>
              <a:latin typeface="Proxima Nova"/>
            </a:endParaRPr>
          </a:p>
          <a:p>
            <a:r>
              <a:rPr lang="en-US" sz="2400" b="0" i="0">
                <a:solidFill>
                  <a:srgbClr val="FFFFFF"/>
                </a:solidFill>
                <a:effectLst/>
                <a:latin typeface="Proxima Nova"/>
              </a:rPr>
              <a:t>Glavna prednost ovde je da ovo uglavnom funkcioniše samo na </a:t>
            </a:r>
            <a:r>
              <a:rPr lang="sr-Latn-RS" sz="2400" b="0" i="0">
                <a:solidFill>
                  <a:srgbClr val="FFFFFF"/>
                </a:solidFill>
                <a:effectLst/>
                <a:latin typeface="Proxima Nova"/>
              </a:rPr>
              <a:t>prostim</a:t>
            </a:r>
            <a:r>
              <a:rPr lang="en-US" sz="2400" b="0" i="0">
                <a:solidFill>
                  <a:srgbClr val="FFFFFF"/>
                </a:solidFill>
                <a:effectLst/>
                <a:latin typeface="Proxima Nova"/>
              </a:rPr>
              <a:t> sajtovima. Međutim, to može da funkcioniše i dobra je opcija ako uskoro pokrećete stranicu koja dolazi, pregled ili uvodnu stranicu (a navigaciju možete dodati kako </a:t>
            </a:r>
            <a:r>
              <a:rPr lang="sr-Latn-RS" sz="2400" b="0" i="0">
                <a:solidFill>
                  <a:srgbClr val="FFFFFF"/>
                </a:solidFill>
                <a:effectLst/>
                <a:latin typeface="Proxima Nova"/>
              </a:rPr>
              <a:t>se stranca dalje izgradjuje</a:t>
            </a:r>
            <a:r>
              <a:rPr lang="en-US" sz="2400" b="0" i="0">
                <a:solidFill>
                  <a:srgbClr val="FFFFFF"/>
                </a:solidFill>
                <a:effectLst/>
                <a:latin typeface="Proxima Nova"/>
              </a:rPr>
              <a:t>).
Ovo nije tehnika koja se preporučuje ako sajt sadrži više stranica sadržaja, iako neki sajtovi agencije pronalaze uspeh sa ovim konceptom. </a:t>
            </a:r>
            <a:endParaRPr lang="sr-Latn-RS" sz="2400" b="0" i="0">
              <a:solidFill>
                <a:srgbClr val="FFFFFF"/>
              </a:solidFill>
              <a:effectLst/>
              <a:latin typeface="Proxima Nova"/>
            </a:endParaRPr>
          </a:p>
          <a:p>
            <a:r>
              <a:rPr lang="en-US" sz="2400" b="0" i="0">
                <a:solidFill>
                  <a:srgbClr val="FFFFFF"/>
                </a:solidFill>
                <a:effectLst/>
                <a:latin typeface="Proxima Nova"/>
              </a:rPr>
              <a:t>Bez tradicionalne navigacije svaka veza vas vodi na stranicu koja odgovara na određeno pitanje.</a:t>
            </a:r>
            <a:endParaRPr lang="sr-Latn-RS" sz="2400">
              <a:solidFill>
                <a:srgbClr val="FFFFFF"/>
              </a:solidFill>
            </a:endParaRPr>
          </a:p>
        </p:txBody>
      </p:sp>
    </p:spTree>
    <p:extLst>
      <p:ext uri="{BB962C8B-B14F-4D97-AF65-F5344CB8AC3E}">
        <p14:creationId xmlns:p14="http://schemas.microsoft.com/office/powerpoint/2010/main" val="3218271289"/>
      </p:ext>
    </p:extLst>
  </p:cSld>
  <p:clrMapOvr>
    <a:overrideClrMapping bg1="dk1" tx1="lt1" bg2="dk2" tx2="lt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B5B0058-AF13-4859-B429-4EDDE2A26F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3C3D95AF-1B7C-191D-0848-AF6DAB9621CB}"/>
              </a:ext>
            </a:extLst>
          </p:cNvPr>
          <p:cNvSpPr>
            <a:spLocks noGrp="1"/>
          </p:cNvSpPr>
          <p:nvPr>
            <p:ph type="title"/>
          </p:nvPr>
        </p:nvSpPr>
        <p:spPr>
          <a:xfrm>
            <a:off x="3501896" y="1271675"/>
            <a:ext cx="5505441" cy="2387600"/>
          </a:xfrm>
        </p:spPr>
        <p:txBody>
          <a:bodyPr vert="horz" lIns="91440" tIns="45720" rIns="91440" bIns="45720" rtlCol="0" anchor="b">
            <a:normAutofit/>
          </a:bodyPr>
          <a:lstStyle/>
          <a:p>
            <a:pPr algn="ctr"/>
            <a:r>
              <a:rPr lang="en-US" sz="4200" b="1" i="0" kern="1200">
                <a:solidFill>
                  <a:schemeClr val="bg1"/>
                </a:solidFill>
                <a:effectLst/>
                <a:latin typeface="+mj-lt"/>
                <a:ea typeface="+mj-ea"/>
                <a:cs typeface="+mj-cs"/>
              </a:rPr>
              <a:t>Slide-Out Menus</a:t>
            </a:r>
            <a:br>
              <a:rPr lang="en-US" sz="4200" b="1" i="0" kern="1200">
                <a:solidFill>
                  <a:schemeClr val="bg1"/>
                </a:solidFill>
                <a:effectLst/>
                <a:latin typeface="+mj-lt"/>
                <a:ea typeface="+mj-ea"/>
                <a:cs typeface="+mj-cs"/>
              </a:rPr>
            </a:br>
            <a:endParaRPr lang="en-US" sz="4200" kern="1200">
              <a:solidFill>
                <a:schemeClr val="bg1"/>
              </a:solidFill>
              <a:latin typeface="+mj-lt"/>
              <a:ea typeface="+mj-ea"/>
              <a:cs typeface="+mj-cs"/>
            </a:endParaRPr>
          </a:p>
        </p:txBody>
      </p:sp>
      <p:cxnSp>
        <p:nvCxnSpPr>
          <p:cNvPr id="9" name="Straight Connector 8">
            <a:extLst>
              <a:ext uri="{FF2B5EF4-FFF2-40B4-BE49-F238E27FC236}">
                <a16:creationId xmlns:a16="http://schemas.microsoft.com/office/drawing/2014/main" id="{FEA8332D-EA74-40A2-8709-00EDB23792E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17240" y="3429000"/>
            <a:ext cx="0" cy="3164872"/>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9358801C-1E89-48FF-B14F-D76A2EA14C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134797" y="816429"/>
            <a:ext cx="8239647" cy="5225143"/>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AB88284F-ED00-40CA-B57D-89C49E8EC6E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00357" y="272979"/>
            <a:ext cx="0" cy="2906211"/>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29158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website navigation">
            <a:extLst>
              <a:ext uri="{FF2B5EF4-FFF2-40B4-BE49-F238E27FC236}">
                <a16:creationId xmlns:a16="http://schemas.microsoft.com/office/drawing/2014/main" id="{C76A5627-7FEF-1FEC-40EE-7D69FBFA1A7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87700" y="0"/>
            <a:ext cx="58166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81624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0DFC902-7D23-471A-B557-B6B6917D7A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 y="-5705"/>
            <a:ext cx="12191990" cy="169434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A55D5633-D557-4DCA-982C-FF36EB7A1C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88641"/>
            <a:ext cx="12191990" cy="51693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450D3AD2-FA80-415F-A9CE-54D884561C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6851" y="2010758"/>
            <a:ext cx="457190"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9902301E-3139-C45F-9762-2477EA895B3F}"/>
              </a:ext>
            </a:extLst>
          </p:cNvPr>
          <p:cNvSpPr>
            <a:spLocks noGrp="1"/>
          </p:cNvSpPr>
          <p:nvPr>
            <p:ph idx="1"/>
          </p:nvPr>
        </p:nvSpPr>
        <p:spPr>
          <a:xfrm>
            <a:off x="1155548" y="2217343"/>
            <a:ext cx="9880893" cy="3959619"/>
          </a:xfrm>
        </p:spPr>
        <p:txBody>
          <a:bodyPr>
            <a:normAutofit/>
          </a:bodyPr>
          <a:lstStyle/>
          <a:p>
            <a:r>
              <a:rPr lang="en-US" sz="2400" b="0" i="0">
                <a:effectLst/>
                <a:latin typeface="Proxima Nova"/>
              </a:rPr>
              <a:t>Navigacija za slajd-izlaz je popularna za mobilni već neko vreme. On pruža lepu alternativu tako da glavni sadržaj može da se prikaže prvo na mobilnom uređaju, umesto da korisnicima pruži pogled samo na navigaciju kao na prvi utisak mobilnog telefona.
</a:t>
            </a:r>
            <a:r>
              <a:rPr lang="sr-Latn-RS" sz="2400" b="0" i="0">
                <a:effectLst/>
                <a:latin typeface="Proxima Nova"/>
              </a:rPr>
              <a:t>Ovaj </a:t>
            </a:r>
            <a:r>
              <a:rPr lang="en-US" sz="2400" b="0" i="0">
                <a:effectLst/>
                <a:latin typeface="Proxima Nova"/>
              </a:rPr>
              <a:t>koncept može da funkcioniše i za kompletan dizajn, sa opcijama navigacije slajdova ili </a:t>
            </a:r>
            <a:r>
              <a:rPr lang="sr-Latn-RS" sz="2400" b="0" i="0">
                <a:effectLst/>
                <a:latin typeface="Proxima Nova"/>
              </a:rPr>
              <a:t>swingova</a:t>
            </a:r>
            <a:r>
              <a:rPr lang="en-US" sz="2400" b="0" i="0">
                <a:effectLst/>
                <a:latin typeface="Proxima Nova"/>
              </a:rPr>
              <a:t> koje rade odgovorno i na svim uređajima. </a:t>
            </a:r>
            <a:endParaRPr lang="sr-Latn-RS" sz="2400" b="0" i="0">
              <a:effectLst/>
              <a:latin typeface="Proxima Nova"/>
            </a:endParaRPr>
          </a:p>
          <a:p>
            <a:r>
              <a:rPr lang="en-US" sz="2400" b="0" i="0">
                <a:effectLst/>
                <a:latin typeface="Proxima Nova"/>
              </a:rPr>
              <a:t>tretman "mobilnog stila".</a:t>
            </a:r>
          </a:p>
          <a:p>
            <a:endParaRPr lang="sr-Latn-RS" sz="2400"/>
          </a:p>
        </p:txBody>
      </p:sp>
    </p:spTree>
    <p:extLst>
      <p:ext uri="{BB962C8B-B14F-4D97-AF65-F5344CB8AC3E}">
        <p14:creationId xmlns:p14="http://schemas.microsoft.com/office/powerpoint/2010/main" val="25310798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B5B0058-AF13-4859-B429-4EDDE2A26F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50000"/>
                </a:schemeClr>
              </a:solidFill>
            </a:endParaRPr>
          </a:p>
        </p:txBody>
      </p:sp>
      <p:sp>
        <p:nvSpPr>
          <p:cNvPr id="2" name="Naslov 1">
            <a:extLst>
              <a:ext uri="{FF2B5EF4-FFF2-40B4-BE49-F238E27FC236}">
                <a16:creationId xmlns:a16="http://schemas.microsoft.com/office/drawing/2014/main" id="{3C27B43A-E75D-CB10-1BFB-4ECDF4C90706}"/>
              </a:ext>
            </a:extLst>
          </p:cNvPr>
          <p:cNvSpPr>
            <a:spLocks noGrp="1"/>
          </p:cNvSpPr>
          <p:nvPr>
            <p:ph type="title"/>
          </p:nvPr>
        </p:nvSpPr>
        <p:spPr>
          <a:xfrm>
            <a:off x="1932903" y="949325"/>
            <a:ext cx="8071706" cy="2387600"/>
          </a:xfrm>
        </p:spPr>
        <p:txBody>
          <a:bodyPr vert="horz" lIns="91440" tIns="45720" rIns="91440" bIns="45720" rtlCol="0" anchor="b">
            <a:normAutofit/>
          </a:bodyPr>
          <a:lstStyle/>
          <a:p>
            <a:r>
              <a:rPr lang="en-US" sz="6600" b="1" i="0" kern="1200">
                <a:solidFill>
                  <a:schemeClr val="bg1"/>
                </a:solidFill>
                <a:effectLst/>
                <a:latin typeface="+mj-lt"/>
                <a:ea typeface="+mj-ea"/>
                <a:cs typeface="+mj-cs"/>
              </a:rPr>
              <a:t>More Mega Menus</a:t>
            </a:r>
            <a:br>
              <a:rPr lang="en-US" sz="6600" b="1" i="0" kern="1200">
                <a:solidFill>
                  <a:schemeClr val="bg1"/>
                </a:solidFill>
                <a:effectLst/>
                <a:latin typeface="+mj-lt"/>
                <a:ea typeface="+mj-ea"/>
                <a:cs typeface="+mj-cs"/>
              </a:rPr>
            </a:br>
            <a:endParaRPr lang="en-US" sz="6600" kern="1200">
              <a:solidFill>
                <a:schemeClr val="bg1"/>
              </a:solidFill>
              <a:latin typeface="+mj-lt"/>
              <a:ea typeface="+mj-ea"/>
              <a:cs typeface="+mj-cs"/>
            </a:endParaRPr>
          </a:p>
        </p:txBody>
      </p:sp>
      <p:cxnSp>
        <p:nvCxnSpPr>
          <p:cNvPr id="9" name="Straight Connector 8">
            <a:extLst>
              <a:ext uri="{FF2B5EF4-FFF2-40B4-BE49-F238E27FC236}">
                <a16:creationId xmlns:a16="http://schemas.microsoft.com/office/drawing/2014/main" id="{EC4521DE-248E-440D-AAD6-FD9E7D34B3B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85285" y="0"/>
            <a:ext cx="0" cy="685800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442C13FA-4C0F-42D0-9626-5BA6040D8C3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0" y="6252485"/>
            <a:ext cx="1219200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99118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website navigation">
            <a:extLst>
              <a:ext uri="{FF2B5EF4-FFF2-40B4-BE49-F238E27FC236}">
                <a16:creationId xmlns:a16="http://schemas.microsoft.com/office/drawing/2014/main" id="{9304C861-5E1A-F8E1-81EA-8D312E5C703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27388" y="0"/>
            <a:ext cx="5737225"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37662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0DFC902-7D23-471A-B557-B6B6917D7A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 y="-5705"/>
            <a:ext cx="12191990" cy="169434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A55D5633-D557-4DCA-982C-FF36EB7A1C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88641"/>
            <a:ext cx="12191990" cy="51693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450D3AD2-FA80-415F-A9CE-54D884561C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6851" y="2010758"/>
            <a:ext cx="457190"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CA62ACAD-1812-171A-B99A-9953C446AF6F}"/>
              </a:ext>
            </a:extLst>
          </p:cNvPr>
          <p:cNvSpPr>
            <a:spLocks noGrp="1"/>
          </p:cNvSpPr>
          <p:nvPr>
            <p:ph idx="1"/>
          </p:nvPr>
        </p:nvSpPr>
        <p:spPr>
          <a:xfrm>
            <a:off x="1155548" y="2217343"/>
            <a:ext cx="9880893" cy="3959619"/>
          </a:xfrm>
        </p:spPr>
        <p:txBody>
          <a:bodyPr>
            <a:normAutofit/>
          </a:bodyPr>
          <a:lstStyle/>
          <a:p>
            <a:r>
              <a:rPr lang="sr-Latn-RS" sz="2400" b="0" i="0">
                <a:effectLst/>
                <a:latin typeface="Proxima Nova"/>
              </a:rPr>
              <a:t>N</a:t>
            </a:r>
            <a:r>
              <a:rPr lang="en-US" sz="2400" b="0" i="0">
                <a:effectLst/>
                <a:latin typeface="Proxima Nova"/>
              </a:rPr>
              <a:t>ajčešće </a:t>
            </a:r>
            <a:r>
              <a:rPr lang="sr-Latn-RS" sz="2400" b="0" i="0">
                <a:effectLst/>
                <a:latin typeface="Proxima Nova"/>
              </a:rPr>
              <a:t>se </a:t>
            </a:r>
            <a:r>
              <a:rPr lang="en-US" sz="2400" b="0" i="0">
                <a:effectLst/>
                <a:latin typeface="Proxima Nova"/>
              </a:rPr>
              <a:t>korist</a:t>
            </a:r>
            <a:r>
              <a:rPr lang="sr-Latn-RS" sz="2400" b="0" i="0">
                <a:effectLst/>
                <a:latin typeface="Proxima Nova"/>
              </a:rPr>
              <a:t>e</a:t>
            </a:r>
            <a:r>
              <a:rPr lang="en-US" sz="2400" b="0" i="0">
                <a:effectLst/>
                <a:latin typeface="Proxima Nova"/>
              </a:rPr>
              <a:t> na radnim površinama, sa sekundarnim opcijama za manje ekrane, ali sa malo više uspeha.
Veliki prodavci sa ogromnim izborom korisnika posebno vole ovaj koncept dizajna. </a:t>
            </a:r>
            <a:endParaRPr lang="sr-Latn-RS" sz="2400" b="0" i="0">
              <a:effectLst/>
              <a:latin typeface="Proxima Nova"/>
            </a:endParaRPr>
          </a:p>
          <a:p>
            <a:r>
              <a:rPr lang="en-US" sz="2400" b="0" i="0">
                <a:effectLst/>
                <a:latin typeface="Proxima Nova"/>
              </a:rPr>
              <a:t>Sajt zapravo sadrži dva sloja navigacije – preko vrha za korisnike koji žele nešto brzo i osnovno i sporedno, mega navigaciju za korisnike koji gledaju da pregledaju po odeljenju. </a:t>
            </a:r>
            <a:endParaRPr lang="sr-Latn-RS" sz="2400" b="0" i="0">
              <a:effectLst/>
              <a:latin typeface="Proxima Nova"/>
            </a:endParaRPr>
          </a:p>
          <a:p>
            <a:r>
              <a:rPr lang="sr-Latn-RS" sz="2400" b="0" i="0">
                <a:effectLst/>
                <a:latin typeface="Proxima Nova"/>
              </a:rPr>
              <a:t>I</a:t>
            </a:r>
            <a:r>
              <a:rPr lang="en-US" sz="2400" b="0" i="0">
                <a:effectLst/>
                <a:latin typeface="Proxima Nova"/>
              </a:rPr>
              <a:t>spunjava ekran. </a:t>
            </a:r>
            <a:endParaRPr lang="sr-Latn-RS" sz="2400" b="0" i="0">
              <a:effectLst/>
              <a:latin typeface="Proxima Nova"/>
            </a:endParaRPr>
          </a:p>
        </p:txBody>
      </p:sp>
    </p:spTree>
    <p:extLst>
      <p:ext uri="{BB962C8B-B14F-4D97-AF65-F5344CB8AC3E}">
        <p14:creationId xmlns:p14="http://schemas.microsoft.com/office/powerpoint/2010/main" val="32140387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Sound wave pattern on pixilated monitor">
            <a:extLst>
              <a:ext uri="{FF2B5EF4-FFF2-40B4-BE49-F238E27FC236}">
                <a16:creationId xmlns:a16="http://schemas.microsoft.com/office/drawing/2014/main" id="{9C92B9F2-B4EC-0C62-54D5-A4BF89E654DA}"/>
              </a:ext>
            </a:extLst>
          </p:cNvPr>
          <p:cNvPicPr>
            <a:picLocks noChangeAspect="1"/>
          </p:cNvPicPr>
          <p:nvPr/>
        </p:nvPicPr>
        <p:blipFill rotWithShape="1">
          <a:blip r:embed="rId2">
            <a:alphaModFix amt="50000"/>
          </a:blip>
          <a:srcRect b="15730"/>
          <a:stretch/>
        </p:blipFill>
        <p:spPr>
          <a:xfrm>
            <a:off x="20" y="1"/>
            <a:ext cx="12191980" cy="6857999"/>
          </a:xfrm>
          <a:prstGeom prst="rect">
            <a:avLst/>
          </a:prstGeom>
        </p:spPr>
      </p:pic>
      <p:sp>
        <p:nvSpPr>
          <p:cNvPr id="2" name="Naslov 1">
            <a:extLst>
              <a:ext uri="{FF2B5EF4-FFF2-40B4-BE49-F238E27FC236}">
                <a16:creationId xmlns:a16="http://schemas.microsoft.com/office/drawing/2014/main" id="{51F8AB87-4966-D030-96FD-EC8AF6EBD042}"/>
              </a:ext>
            </a:extLst>
          </p:cNvPr>
          <p:cNvSpPr>
            <a:spLocks noGrp="1"/>
          </p:cNvSpPr>
          <p:nvPr>
            <p:ph type="title"/>
          </p:nvPr>
        </p:nvSpPr>
        <p:spPr>
          <a:xfrm>
            <a:off x="1524000" y="1122362"/>
            <a:ext cx="9144000" cy="2900518"/>
          </a:xfrm>
        </p:spPr>
        <p:txBody>
          <a:bodyPr vert="horz" lIns="91440" tIns="45720" rIns="91440" bIns="45720" rtlCol="0" anchor="b">
            <a:normAutofit/>
          </a:bodyPr>
          <a:lstStyle/>
          <a:p>
            <a:pPr algn="ctr"/>
            <a:r>
              <a:rPr lang="en-US" sz="6000" dirty="0">
                <a:solidFill>
                  <a:srgbClr val="FFFFFF"/>
                </a:solidFill>
              </a:rPr>
              <a:t>Full screen </a:t>
            </a:r>
            <a:r>
              <a:rPr lang="en-US" sz="6000" dirty="0" err="1">
                <a:solidFill>
                  <a:srgbClr val="FFFFFF"/>
                </a:solidFill>
              </a:rPr>
              <a:t>navigacija</a:t>
            </a:r>
            <a:endParaRPr lang="en-US" sz="6000" dirty="0">
              <a:solidFill>
                <a:srgbClr val="FFFFFF"/>
              </a:solidFill>
            </a:endParaRPr>
          </a:p>
        </p:txBody>
      </p:sp>
    </p:spTree>
    <p:extLst>
      <p:ext uri="{BB962C8B-B14F-4D97-AF65-F5344CB8AC3E}">
        <p14:creationId xmlns:p14="http://schemas.microsoft.com/office/powerpoint/2010/main" val="2723188250"/>
      </p:ext>
    </p:extLst>
  </p:cSld>
  <p:clrMapOvr>
    <a:overrideClrMapping bg1="dk1" tx1="lt1" bg2="dk2" tx2="lt2" accent1="accent1" accent2="accent2" accent3="accent3" accent4="accent4" accent5="accent5" accent6="accent6" hlink="hlink" folHlink="folHlink"/>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B5B0058-AF13-4859-B429-4EDDE2A26F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Naslov 1">
            <a:extLst>
              <a:ext uri="{FF2B5EF4-FFF2-40B4-BE49-F238E27FC236}">
                <a16:creationId xmlns:a16="http://schemas.microsoft.com/office/drawing/2014/main" id="{7318DF15-9175-9B0D-C5AD-F1CC690EB81F}"/>
              </a:ext>
            </a:extLst>
          </p:cNvPr>
          <p:cNvSpPr>
            <a:spLocks noGrp="1"/>
          </p:cNvSpPr>
          <p:nvPr>
            <p:ph type="title"/>
          </p:nvPr>
        </p:nvSpPr>
        <p:spPr>
          <a:xfrm>
            <a:off x="2628121" y="1932478"/>
            <a:ext cx="6935759" cy="3134371"/>
          </a:xfrm>
        </p:spPr>
        <p:txBody>
          <a:bodyPr vert="horz" lIns="91440" tIns="45720" rIns="91440" bIns="45720" rtlCol="0" anchor="ctr">
            <a:normAutofit/>
          </a:bodyPr>
          <a:lstStyle/>
          <a:p>
            <a:pPr algn="ctr"/>
            <a:r>
              <a:rPr lang="en-US" sz="6000" b="1" i="0" kern="1200">
                <a:solidFill>
                  <a:schemeClr val="bg1"/>
                </a:solidFill>
                <a:effectLst/>
                <a:latin typeface="+mj-lt"/>
                <a:ea typeface="+mj-ea"/>
                <a:cs typeface="+mj-cs"/>
              </a:rPr>
              <a:t>Animirani elementi navigacije</a:t>
            </a:r>
            <a:endParaRPr lang="en-US" sz="6000" kern="1200">
              <a:solidFill>
                <a:schemeClr val="bg1"/>
              </a:solidFill>
              <a:latin typeface="+mj-lt"/>
              <a:ea typeface="+mj-ea"/>
              <a:cs typeface="+mj-cs"/>
            </a:endParaRPr>
          </a:p>
        </p:txBody>
      </p:sp>
      <p:cxnSp>
        <p:nvCxnSpPr>
          <p:cNvPr id="9" name="Straight Connector 8">
            <a:extLst>
              <a:ext uri="{FF2B5EF4-FFF2-40B4-BE49-F238E27FC236}">
                <a16:creationId xmlns:a16="http://schemas.microsoft.com/office/drawing/2014/main" id="{E6D6B450-4278-45B8-88C7-C061710E3C7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0" y="1560911"/>
            <a:ext cx="358140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E7CEFB9-5672-4FC6-981B-C8DA3FE08EA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610600" y="1560911"/>
            <a:ext cx="358140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74234A4C-A256-4139-A5F4-27078F0D679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3048" y="5286237"/>
            <a:ext cx="12188952"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996063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website navigation">
            <a:extLst>
              <a:ext uri="{FF2B5EF4-FFF2-40B4-BE49-F238E27FC236}">
                <a16:creationId xmlns:a16="http://schemas.microsoft.com/office/drawing/2014/main" id="{576D469D-E6FD-2761-DC34-63ABD543F75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7250" y="323850"/>
            <a:ext cx="10477500" cy="6210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5814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0DFC902-7D23-471A-B557-B6B6917D7A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 y="-5705"/>
            <a:ext cx="12191990" cy="169434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A55D5633-D557-4DCA-982C-FF36EB7A1C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88641"/>
            <a:ext cx="12191990" cy="51693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450D3AD2-FA80-415F-A9CE-54D884561C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6851" y="2010758"/>
            <a:ext cx="457190"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AAAA5186-4BC3-A812-74A3-C8C2C7410F02}"/>
              </a:ext>
            </a:extLst>
          </p:cNvPr>
          <p:cNvSpPr>
            <a:spLocks noGrp="1"/>
          </p:cNvSpPr>
          <p:nvPr>
            <p:ph idx="1"/>
          </p:nvPr>
        </p:nvSpPr>
        <p:spPr>
          <a:xfrm>
            <a:off x="1155548" y="2217343"/>
            <a:ext cx="9880893" cy="3959619"/>
          </a:xfrm>
        </p:spPr>
        <p:txBody>
          <a:bodyPr>
            <a:normAutofit/>
          </a:bodyPr>
          <a:lstStyle/>
          <a:p>
            <a:r>
              <a:rPr lang="en-US" sz="2400" b="0" i="0">
                <a:effectLst/>
                <a:latin typeface="Proxima Nova"/>
              </a:rPr>
              <a:t>Animacija je trend iz 2015. godine.
Obojene linije koriste ovaj jednostavan koncept tako da se svaka oblast koja se može blago proširiti kada se miš pomeri preko nje. </a:t>
            </a:r>
            <a:endParaRPr lang="sr-Latn-RS" sz="2400" b="0" i="0">
              <a:effectLst/>
              <a:latin typeface="Proxima Nova"/>
            </a:endParaRPr>
          </a:p>
          <a:p>
            <a:r>
              <a:rPr lang="en-US" sz="2400" b="0" i="0">
                <a:effectLst/>
                <a:latin typeface="Proxima Nova"/>
              </a:rPr>
              <a:t>Animacija pomaže korisniku da zna gde se na ekranu i na koju vezu će kliknuti.
Mali pokret je takođe lep vizuelni prikaz. On pruža element iznenađenja koji može da podstakne korisnike da zaustave i dodatno istraže kako sajt funkcioniše i vide koje bi još male stvari mogle da budu u izradi.</a:t>
            </a:r>
            <a:endParaRPr lang="sr-Latn-RS" sz="2400"/>
          </a:p>
        </p:txBody>
      </p:sp>
    </p:spTree>
    <p:extLst>
      <p:ext uri="{BB962C8B-B14F-4D97-AF65-F5344CB8AC3E}">
        <p14:creationId xmlns:p14="http://schemas.microsoft.com/office/powerpoint/2010/main" val="42357676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B5B0058-AF13-4859-B429-4EDDE2A26F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Naslov 1">
            <a:extLst>
              <a:ext uri="{FF2B5EF4-FFF2-40B4-BE49-F238E27FC236}">
                <a16:creationId xmlns:a16="http://schemas.microsoft.com/office/drawing/2014/main" id="{138AF0DA-C5C8-D3AE-C705-49CBF57EC072}"/>
              </a:ext>
            </a:extLst>
          </p:cNvPr>
          <p:cNvSpPr>
            <a:spLocks noGrp="1"/>
          </p:cNvSpPr>
          <p:nvPr>
            <p:ph type="title"/>
          </p:nvPr>
        </p:nvSpPr>
        <p:spPr>
          <a:xfrm>
            <a:off x="2628121" y="1932478"/>
            <a:ext cx="6935759" cy="3134371"/>
          </a:xfrm>
        </p:spPr>
        <p:txBody>
          <a:bodyPr vert="horz" lIns="91440" tIns="45720" rIns="91440" bIns="45720" rtlCol="0" anchor="ctr">
            <a:normAutofit/>
          </a:bodyPr>
          <a:lstStyle/>
          <a:p>
            <a:pPr algn="ctr"/>
            <a:r>
              <a:rPr lang="en-US" sz="6000" b="1" kern="1200">
                <a:solidFill>
                  <a:schemeClr val="bg1"/>
                </a:solidFill>
                <a:effectLst/>
                <a:latin typeface="+mj-lt"/>
                <a:ea typeface="+mj-ea"/>
                <a:cs typeface="+mj-cs"/>
              </a:rPr>
              <a:t>Opcije navigacije u stilu kartice</a:t>
            </a:r>
            <a:endParaRPr lang="en-US" sz="6000" kern="1200">
              <a:solidFill>
                <a:schemeClr val="bg1"/>
              </a:solidFill>
              <a:latin typeface="+mj-lt"/>
              <a:ea typeface="+mj-ea"/>
              <a:cs typeface="+mj-cs"/>
            </a:endParaRPr>
          </a:p>
        </p:txBody>
      </p:sp>
      <p:cxnSp>
        <p:nvCxnSpPr>
          <p:cNvPr id="9" name="Straight Connector 8">
            <a:extLst>
              <a:ext uri="{FF2B5EF4-FFF2-40B4-BE49-F238E27FC236}">
                <a16:creationId xmlns:a16="http://schemas.microsoft.com/office/drawing/2014/main" id="{E6D6B450-4278-45B8-88C7-C061710E3C7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0" y="1560911"/>
            <a:ext cx="358140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E7CEFB9-5672-4FC6-981B-C8DA3FE08EA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610600" y="1560911"/>
            <a:ext cx="358140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74234A4C-A256-4139-A5F4-27078F0D679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3048" y="5286237"/>
            <a:ext cx="12188952"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99297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website navigation">
            <a:extLst>
              <a:ext uri="{FF2B5EF4-FFF2-40B4-BE49-F238E27FC236}">
                <a16:creationId xmlns:a16="http://schemas.microsoft.com/office/drawing/2014/main" id="{10AF2EEB-CA1F-2E2C-C717-39D2EC8F1D1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7250" y="476250"/>
            <a:ext cx="10477500" cy="5905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25980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0DFC902-7D23-471A-B557-B6B6917D7A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 y="-5705"/>
            <a:ext cx="12191990" cy="169434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A55D5633-D557-4DCA-982C-FF36EB7A1C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88641"/>
            <a:ext cx="12191990" cy="51693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450D3AD2-FA80-415F-A9CE-54D884561C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6851" y="2010758"/>
            <a:ext cx="457190"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075A532E-D9EE-0A72-8BBA-E7C11CFE9CBD}"/>
              </a:ext>
            </a:extLst>
          </p:cNvPr>
          <p:cNvSpPr>
            <a:spLocks noGrp="1"/>
          </p:cNvSpPr>
          <p:nvPr>
            <p:ph idx="1"/>
          </p:nvPr>
        </p:nvSpPr>
        <p:spPr>
          <a:xfrm>
            <a:off x="1155548" y="2217343"/>
            <a:ext cx="9880893" cy="3959619"/>
          </a:xfrm>
        </p:spPr>
        <p:txBody>
          <a:bodyPr>
            <a:normAutofit/>
          </a:bodyPr>
          <a:lstStyle/>
          <a:p>
            <a:r>
              <a:rPr lang="en-US" sz="2400" b="0" i="0">
                <a:effectLst/>
                <a:latin typeface="Proxima Nova"/>
              </a:rPr>
              <a:t>Svaka različita tabla je kartica. Svaka tabla sadrži više karata i postoji večiti špil karata i linkova koje treba pratiti oko sajta. 
</a:t>
            </a:r>
            <a:r>
              <a:rPr lang="sr-Latn-RS" sz="2400" b="0" i="0">
                <a:effectLst/>
                <a:latin typeface="Proxima Nova"/>
              </a:rPr>
              <a:t>V</a:t>
            </a:r>
            <a:r>
              <a:rPr lang="en-US" sz="2400" b="0" i="0">
                <a:effectLst/>
                <a:latin typeface="Proxima Nova"/>
              </a:rPr>
              <a:t>iše korisnika i lokacija se oseća prijatno u ovom formatu.</a:t>
            </a:r>
            <a:endParaRPr lang="sr-Latn-RS" sz="2400" b="0" i="0">
              <a:effectLst/>
              <a:latin typeface="Proxima Nova"/>
            </a:endParaRPr>
          </a:p>
          <a:p>
            <a:r>
              <a:rPr lang="en-US" sz="2400" b="0" i="0">
                <a:effectLst/>
                <a:latin typeface="Proxima Nova"/>
              </a:rPr>
              <a:t>Postoje smernice za dizajn u stilu kartice u popularnoj Google Material Design dokumentaciji. </a:t>
            </a:r>
            <a:endParaRPr lang="sr-Latn-RS" sz="2400" b="0" i="0">
              <a:effectLst/>
              <a:latin typeface="Proxima Nova"/>
            </a:endParaRPr>
          </a:p>
          <a:p>
            <a:r>
              <a:rPr lang="en-US" sz="2400" b="0" i="0">
                <a:effectLst/>
                <a:latin typeface="Proxima Nova"/>
              </a:rPr>
              <a:t>Ovaj stil navigacije najbolje funkcioniše </a:t>
            </a:r>
            <a:r>
              <a:rPr lang="sr-Latn-RS" sz="2400" b="0" i="0">
                <a:effectLst/>
                <a:latin typeface="Proxima Nova"/>
              </a:rPr>
              <a:t>kada postoji </a:t>
            </a:r>
            <a:r>
              <a:rPr lang="en-US" sz="2400" b="0" i="0">
                <a:effectLst/>
                <a:latin typeface="Proxima Nova"/>
              </a:rPr>
              <a:t>mnogo sadržaja koji može da stoji sam, a da pri tom ne mora nužno da bude povezan sa drugim </a:t>
            </a:r>
            <a:r>
              <a:rPr lang="sr-Latn-RS" sz="2400" b="0" i="0">
                <a:effectLst/>
                <a:latin typeface="Proxima Nova"/>
              </a:rPr>
              <a:t>delovima</a:t>
            </a:r>
            <a:r>
              <a:rPr lang="en-US" sz="2400" b="0" i="0">
                <a:effectLst/>
                <a:latin typeface="Proxima Nova"/>
              </a:rPr>
              <a:t> sadržaja na celoj lokaciji.</a:t>
            </a:r>
            <a:endParaRPr lang="sr-Latn-RS" sz="2400"/>
          </a:p>
        </p:txBody>
      </p:sp>
    </p:spTree>
    <p:extLst>
      <p:ext uri="{BB962C8B-B14F-4D97-AF65-F5344CB8AC3E}">
        <p14:creationId xmlns:p14="http://schemas.microsoft.com/office/powerpoint/2010/main" val="33796062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B5B0058-AF13-4859-B429-4EDDE2A26F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EC5434AB-D51D-EC47-F73F-44833C42DBC4}"/>
              </a:ext>
            </a:extLst>
          </p:cNvPr>
          <p:cNvSpPr>
            <a:spLocks noGrp="1"/>
          </p:cNvSpPr>
          <p:nvPr>
            <p:ph type="title"/>
          </p:nvPr>
        </p:nvSpPr>
        <p:spPr>
          <a:xfrm>
            <a:off x="3501896" y="1271675"/>
            <a:ext cx="5505441" cy="2387600"/>
          </a:xfrm>
        </p:spPr>
        <p:txBody>
          <a:bodyPr vert="horz" lIns="91440" tIns="45720" rIns="91440" bIns="45720" rtlCol="0" anchor="b">
            <a:normAutofit/>
          </a:bodyPr>
          <a:lstStyle/>
          <a:p>
            <a:pPr algn="ctr"/>
            <a:r>
              <a:rPr lang="en-US" sz="4200" b="1" i="0" kern="1200">
                <a:solidFill>
                  <a:schemeClr val="bg1"/>
                </a:solidFill>
                <a:effectLst/>
                <a:latin typeface="+mj-lt"/>
                <a:ea typeface="+mj-ea"/>
                <a:cs typeface="+mj-cs"/>
              </a:rPr>
              <a:t>Button-Free Navigacija</a:t>
            </a:r>
            <a:br>
              <a:rPr lang="en-US" sz="4200" b="1" i="0" kern="1200">
                <a:solidFill>
                  <a:schemeClr val="bg1"/>
                </a:solidFill>
                <a:effectLst/>
                <a:latin typeface="+mj-lt"/>
                <a:ea typeface="+mj-ea"/>
                <a:cs typeface="+mj-cs"/>
              </a:rPr>
            </a:br>
            <a:endParaRPr lang="en-US" sz="4200" kern="1200">
              <a:solidFill>
                <a:schemeClr val="bg1"/>
              </a:solidFill>
              <a:latin typeface="+mj-lt"/>
              <a:ea typeface="+mj-ea"/>
              <a:cs typeface="+mj-cs"/>
            </a:endParaRPr>
          </a:p>
        </p:txBody>
      </p:sp>
      <p:cxnSp>
        <p:nvCxnSpPr>
          <p:cNvPr id="9" name="Straight Connector 8">
            <a:extLst>
              <a:ext uri="{FF2B5EF4-FFF2-40B4-BE49-F238E27FC236}">
                <a16:creationId xmlns:a16="http://schemas.microsoft.com/office/drawing/2014/main" id="{FEA8332D-EA74-40A2-8709-00EDB23792E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17240" y="3429000"/>
            <a:ext cx="0" cy="3164872"/>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9358801C-1E89-48FF-B14F-D76A2EA14C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134797" y="816429"/>
            <a:ext cx="8239647" cy="5225143"/>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AB88284F-ED00-40CA-B57D-89C49E8EC6E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00357" y="272979"/>
            <a:ext cx="0" cy="2906211"/>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55450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website navigation">
            <a:extLst>
              <a:ext uri="{FF2B5EF4-FFF2-40B4-BE49-F238E27FC236}">
                <a16:creationId xmlns:a16="http://schemas.microsoft.com/office/drawing/2014/main" id="{596F065A-1DA6-3E92-2F7B-15F5422D8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7693" y="528081"/>
            <a:ext cx="8696674" cy="58018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01948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0DFC902-7D23-471A-B557-B6B6917D7A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 y="-5705"/>
            <a:ext cx="12191990" cy="169434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A55D5633-D557-4DCA-982C-FF36EB7A1C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88641"/>
            <a:ext cx="12191990" cy="51693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450D3AD2-FA80-415F-A9CE-54D884561C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6851" y="2010758"/>
            <a:ext cx="457190"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7E656C1C-5CC4-33A1-647F-8D988EBD8705}"/>
              </a:ext>
            </a:extLst>
          </p:cNvPr>
          <p:cNvSpPr>
            <a:spLocks noGrp="1"/>
          </p:cNvSpPr>
          <p:nvPr>
            <p:ph idx="1"/>
          </p:nvPr>
        </p:nvSpPr>
        <p:spPr>
          <a:xfrm>
            <a:off x="1155548" y="2217343"/>
            <a:ext cx="9880893" cy="3959619"/>
          </a:xfrm>
        </p:spPr>
        <p:txBody>
          <a:bodyPr>
            <a:normAutofit/>
          </a:bodyPr>
          <a:lstStyle/>
          <a:p>
            <a:r>
              <a:rPr lang="en-US" sz="2400" b="0" i="0">
                <a:effectLst/>
                <a:latin typeface="Proxima Nova"/>
              </a:rPr>
              <a:t>Tekst kao dugmad je novi stil. </a:t>
            </a:r>
            <a:endParaRPr lang="sr-Latn-RS" sz="2400" b="0" i="0">
              <a:effectLst/>
              <a:latin typeface="Proxima Nova"/>
            </a:endParaRPr>
          </a:p>
          <a:p>
            <a:r>
              <a:rPr lang="en-US" sz="2400" b="0" i="0">
                <a:effectLst/>
                <a:latin typeface="Proxima Nova"/>
              </a:rPr>
              <a:t>Ne mora da </a:t>
            </a:r>
            <a:r>
              <a:rPr lang="sr-Latn-RS" sz="2400" b="0" i="0">
                <a:effectLst/>
                <a:latin typeface="Proxima Nova"/>
              </a:rPr>
              <a:t>se </a:t>
            </a:r>
            <a:r>
              <a:rPr lang="en-US" sz="2400" b="0" i="0">
                <a:effectLst/>
                <a:latin typeface="Proxima Nova"/>
              </a:rPr>
              <a:t>brine o stilovima dugmadi ili elementima koji mogu da </a:t>
            </a:r>
            <a:r>
              <a:rPr lang="sr-Latn-RS" sz="2400" b="0" i="0">
                <a:effectLst/>
                <a:latin typeface="Proxima Nova"/>
              </a:rPr>
              <a:t>budu u koliziji sa </a:t>
            </a:r>
            <a:r>
              <a:rPr lang="en-US" sz="2400" b="0" i="0">
                <a:effectLst/>
                <a:latin typeface="Proxima Nova"/>
              </a:rPr>
              <a:t>drugim delovima dizajna. (Ovo posebno dobro funkcioniše sa slikama preko celog ekrana, na primer.)
jednostavan – i visoko čitljiv – slovni oblik koji stoji u potpunom kontrastu sa pozadinom. (.</a:t>
            </a:r>
            <a:endParaRPr lang="sr-Latn-RS" sz="2400"/>
          </a:p>
        </p:txBody>
      </p:sp>
    </p:spTree>
    <p:extLst>
      <p:ext uri="{BB962C8B-B14F-4D97-AF65-F5344CB8AC3E}">
        <p14:creationId xmlns:p14="http://schemas.microsoft.com/office/powerpoint/2010/main" val="28892054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B5B0058-AF13-4859-B429-4EDDE2A26F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Naslov 1">
            <a:extLst>
              <a:ext uri="{FF2B5EF4-FFF2-40B4-BE49-F238E27FC236}">
                <a16:creationId xmlns:a16="http://schemas.microsoft.com/office/drawing/2014/main" id="{EE70DD43-DC03-56D0-F06F-341D72A3F07A}"/>
              </a:ext>
            </a:extLst>
          </p:cNvPr>
          <p:cNvSpPr>
            <a:spLocks noGrp="1"/>
          </p:cNvSpPr>
          <p:nvPr>
            <p:ph type="title"/>
          </p:nvPr>
        </p:nvSpPr>
        <p:spPr>
          <a:xfrm>
            <a:off x="2628121" y="1932478"/>
            <a:ext cx="6935759" cy="3134371"/>
          </a:xfrm>
        </p:spPr>
        <p:txBody>
          <a:bodyPr vert="horz" lIns="91440" tIns="45720" rIns="91440" bIns="45720" rtlCol="0" anchor="ctr">
            <a:normAutofit/>
          </a:bodyPr>
          <a:lstStyle/>
          <a:p>
            <a:pPr algn="ctr"/>
            <a:r>
              <a:rPr lang="en-US" sz="6000" b="1" i="0" kern="1200">
                <a:solidFill>
                  <a:schemeClr val="bg1"/>
                </a:solidFill>
                <a:effectLst/>
                <a:latin typeface="+mj-lt"/>
                <a:ea typeface="+mj-ea"/>
                <a:cs typeface="+mj-cs"/>
              </a:rPr>
              <a:t>Single-Page Scroll Navigacija</a:t>
            </a:r>
            <a:br>
              <a:rPr lang="en-US" sz="6000" b="1" i="0" kern="1200">
                <a:solidFill>
                  <a:schemeClr val="bg1"/>
                </a:solidFill>
                <a:effectLst/>
                <a:latin typeface="+mj-lt"/>
                <a:ea typeface="+mj-ea"/>
                <a:cs typeface="+mj-cs"/>
              </a:rPr>
            </a:br>
            <a:endParaRPr lang="en-US" sz="6000" kern="1200">
              <a:solidFill>
                <a:schemeClr val="bg1"/>
              </a:solidFill>
              <a:latin typeface="+mj-lt"/>
              <a:ea typeface="+mj-ea"/>
              <a:cs typeface="+mj-cs"/>
            </a:endParaRPr>
          </a:p>
        </p:txBody>
      </p:sp>
      <p:cxnSp>
        <p:nvCxnSpPr>
          <p:cNvPr id="9" name="Straight Connector 8">
            <a:extLst>
              <a:ext uri="{FF2B5EF4-FFF2-40B4-BE49-F238E27FC236}">
                <a16:creationId xmlns:a16="http://schemas.microsoft.com/office/drawing/2014/main" id="{E6D6B450-4278-45B8-88C7-C061710E3C7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0" y="1560911"/>
            <a:ext cx="358140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E7CEFB9-5672-4FC6-981B-C8DA3FE08EA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610600" y="1560911"/>
            <a:ext cx="358140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74234A4C-A256-4139-A5F4-27078F0D679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3048" y="5286237"/>
            <a:ext cx="12188952"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038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878363-7BE8-1EFE-5FB9-8B453BFCEAB2}"/>
            </a:ext>
          </a:extLst>
        </p:cNvPr>
        <p:cNvGrpSpPr/>
        <p:nvPr/>
      </p:nvGrpSpPr>
      <p:grpSpPr>
        <a:xfrm>
          <a:off x="0" y="0"/>
          <a:ext cx="0" cy="0"/>
          <a:chOff x="0" y="0"/>
          <a:chExt cx="0" cy="0"/>
        </a:xfrm>
      </p:grpSpPr>
      <p:sp>
        <p:nvSpPr>
          <p:cNvPr id="2" name="Naslov 1">
            <a:extLst>
              <a:ext uri="{FF2B5EF4-FFF2-40B4-BE49-F238E27FC236}">
                <a16:creationId xmlns:a16="http://schemas.microsoft.com/office/drawing/2014/main" id="{6682F964-83D8-4E3A-E887-2AD7CEB57ED5}"/>
              </a:ext>
            </a:extLst>
          </p:cNvPr>
          <p:cNvSpPr>
            <a:spLocks noGrp="1"/>
          </p:cNvSpPr>
          <p:nvPr>
            <p:ph type="ctrTitle"/>
          </p:nvPr>
        </p:nvSpPr>
        <p:spPr/>
        <p:txBody>
          <a:bodyPr/>
          <a:lstStyle/>
          <a:p>
            <a:r>
              <a:rPr lang="sr-Latn-RS" dirty="0"/>
              <a:t>Linkovi</a:t>
            </a:r>
            <a:br>
              <a:rPr lang="sr-Latn-RS" dirty="0"/>
            </a:br>
            <a:endParaRPr lang="sr-Latn-RS" dirty="0"/>
          </a:p>
        </p:txBody>
      </p:sp>
      <p:sp>
        <p:nvSpPr>
          <p:cNvPr id="3" name="Podnaslov 2">
            <a:extLst>
              <a:ext uri="{FF2B5EF4-FFF2-40B4-BE49-F238E27FC236}">
                <a16:creationId xmlns:a16="http://schemas.microsoft.com/office/drawing/2014/main" id="{A32496E7-A2AF-A6F7-91FA-2B359ED4287A}"/>
              </a:ext>
            </a:extLst>
          </p:cNvPr>
          <p:cNvSpPr>
            <a:spLocks noGrp="1"/>
          </p:cNvSpPr>
          <p:nvPr>
            <p:ph type="subTitle" idx="1"/>
          </p:nvPr>
        </p:nvSpPr>
        <p:spPr/>
        <p:txBody>
          <a:bodyPr/>
          <a:lstStyle/>
          <a:p>
            <a:endParaRPr lang="sr-Latn-RS" dirty="0"/>
          </a:p>
        </p:txBody>
      </p:sp>
      <p:pic>
        <p:nvPicPr>
          <p:cNvPr id="1026" name="Picture 2" descr="website navigation">
            <a:extLst>
              <a:ext uri="{FF2B5EF4-FFF2-40B4-BE49-F238E27FC236}">
                <a16:creationId xmlns:a16="http://schemas.microsoft.com/office/drawing/2014/main" id="{C19981ED-ADF8-9FBD-4C2B-2DCD7AA447E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7250" y="333375"/>
            <a:ext cx="10477500" cy="6191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732865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website navigation">
            <a:extLst>
              <a:ext uri="{FF2B5EF4-FFF2-40B4-BE49-F238E27FC236}">
                <a16:creationId xmlns:a16="http://schemas.microsoft.com/office/drawing/2014/main" id="{94933F34-44B5-B164-3149-341427139638}"/>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351423" y="139064"/>
            <a:ext cx="9737599" cy="58248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25559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0DFC902-7D23-471A-B557-B6B6917D7A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 y="-5705"/>
            <a:ext cx="12191990" cy="169434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A55D5633-D557-4DCA-982C-FF36EB7A1C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88641"/>
            <a:ext cx="12191990" cy="51693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450D3AD2-FA80-415F-A9CE-54D884561C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6851" y="2010758"/>
            <a:ext cx="457190"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B8112228-8601-358C-5430-043629E4EC8A}"/>
              </a:ext>
            </a:extLst>
          </p:cNvPr>
          <p:cNvSpPr>
            <a:spLocks noGrp="1"/>
          </p:cNvSpPr>
          <p:nvPr>
            <p:ph idx="1"/>
          </p:nvPr>
        </p:nvSpPr>
        <p:spPr>
          <a:xfrm>
            <a:off x="1155548" y="2217343"/>
            <a:ext cx="9880893" cy="3959619"/>
          </a:xfrm>
        </p:spPr>
        <p:txBody>
          <a:bodyPr>
            <a:normAutofit/>
          </a:bodyPr>
          <a:lstStyle/>
          <a:p>
            <a:r>
              <a:rPr lang="en-US" sz="2400" b="0" i="0">
                <a:effectLst/>
                <a:latin typeface="Proxima Nova"/>
              </a:rPr>
              <a:t>Kada je reč o veb lokacijama sa jednom stranicom, navigacija je često u </a:t>
            </a:r>
            <a:r>
              <a:rPr lang="sr-Latn-RS" sz="2400" b="0" i="0">
                <a:effectLst/>
                <a:latin typeface="Proxima Nova"/>
              </a:rPr>
              <a:t>‚‚</a:t>
            </a:r>
            <a:r>
              <a:rPr lang="en-US" sz="2400" b="0" i="0">
                <a:effectLst/>
                <a:latin typeface="Proxima Nova"/>
              </a:rPr>
              <a:t> vrhovima prstiju</a:t>
            </a:r>
            <a:r>
              <a:rPr lang="sr-Latn-RS" sz="2400" b="0" i="0">
                <a:effectLst/>
                <a:latin typeface="Proxima Nova"/>
              </a:rPr>
              <a:t>‚‚ korisnika</a:t>
            </a:r>
            <a:r>
              <a:rPr lang="en-US" sz="2400" b="0" i="0">
                <a:effectLst/>
                <a:latin typeface="Proxima Nova"/>
              </a:rPr>
              <a:t>. </a:t>
            </a:r>
            <a:endParaRPr lang="sr-Latn-RS" sz="2400" b="0" i="0">
              <a:effectLst/>
              <a:latin typeface="Proxima Nova"/>
            </a:endParaRPr>
          </a:p>
          <a:p>
            <a:r>
              <a:rPr lang="en-US" sz="2400" b="0" i="0">
                <a:effectLst/>
                <a:latin typeface="Proxima Nova"/>
              </a:rPr>
              <a:t>nezgodna tehnika i najbolje funkcioniše sa sajtom koji ne sadrži mnogo sadržaja. </a:t>
            </a:r>
            <a:endParaRPr lang="sr-Latn-RS" sz="2400" b="0" i="0">
              <a:effectLst/>
              <a:latin typeface="Proxima Nova"/>
            </a:endParaRPr>
          </a:p>
          <a:p>
            <a:r>
              <a:rPr lang="en-US" sz="2400" b="0" i="0">
                <a:effectLst/>
                <a:latin typeface="Proxima Nova"/>
              </a:rPr>
              <a:t>Nedostatak tradicionalnih elemenata navigacije može da podstakne interesovanje korisnika i zapravo ih podstakne da kopaju malo dublje u web sajt. </a:t>
            </a:r>
          </a:p>
          <a:p>
            <a:endParaRPr lang="sr-Latn-RS" sz="2400"/>
          </a:p>
        </p:txBody>
      </p:sp>
    </p:spTree>
    <p:extLst>
      <p:ext uri="{BB962C8B-B14F-4D97-AF65-F5344CB8AC3E}">
        <p14:creationId xmlns:p14="http://schemas.microsoft.com/office/powerpoint/2010/main" val="39231094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10650BA-D090-4A23-98E3-B48BBAEA92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0E9CFB4-1390-C5C8-3D91-DA3A1DE25725}"/>
              </a:ext>
            </a:extLst>
          </p:cNvPr>
          <p:cNvPicPr>
            <a:picLocks noChangeAspect="1"/>
          </p:cNvPicPr>
          <p:nvPr/>
        </p:nvPicPr>
        <p:blipFill rotWithShape="1">
          <a:blip r:embed="rId2"/>
          <a:srcRect l="36750" r="24208" b="1"/>
          <a:stretch/>
        </p:blipFill>
        <p:spPr>
          <a:xfrm>
            <a:off x="-9527" y="3725"/>
            <a:ext cx="5846165" cy="6850548"/>
          </a:xfrm>
          <a:prstGeom prst="rect">
            <a:avLst/>
          </a:prstGeom>
        </p:spPr>
      </p:pic>
      <p:grpSp>
        <p:nvGrpSpPr>
          <p:cNvPr id="12" name="Group 11">
            <a:extLst>
              <a:ext uri="{FF2B5EF4-FFF2-40B4-BE49-F238E27FC236}">
                <a16:creationId xmlns:a16="http://schemas.microsoft.com/office/drawing/2014/main" id="{FFB939B9-73CE-4644-87BB-72AEBF00114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527" y="-6558"/>
            <a:ext cx="6254832" cy="6874766"/>
            <a:chOff x="-9149" y="3725"/>
            <a:chExt cx="6254832" cy="6887203"/>
          </a:xfrm>
        </p:grpSpPr>
        <p:sp>
          <p:nvSpPr>
            <p:cNvPr id="13" name="Freeform: Shape 12">
              <a:extLst>
                <a:ext uri="{FF2B5EF4-FFF2-40B4-BE49-F238E27FC236}">
                  <a16:creationId xmlns:a16="http://schemas.microsoft.com/office/drawing/2014/main" id="{15F2A0CF-7879-4629-AC2B-4069D77A3C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49" y="238645"/>
              <a:ext cx="5933139" cy="6387893"/>
            </a:xfrm>
            <a:custGeom>
              <a:avLst/>
              <a:gdLst>
                <a:gd name="connsiteX0" fmla="*/ 5852909 w 5933139"/>
                <a:gd name="connsiteY0" fmla="*/ 2469528 h 6335678"/>
                <a:gd name="connsiteX1" fmla="*/ 5830799 w 5933139"/>
                <a:gd name="connsiteY1" fmla="*/ 2394015 h 6335678"/>
                <a:gd name="connsiteX2" fmla="*/ 5805878 w 5933139"/>
                <a:gd name="connsiteY2" fmla="*/ 2319439 h 6335678"/>
                <a:gd name="connsiteX3" fmla="*/ 5778708 w 5933139"/>
                <a:gd name="connsiteY3" fmla="*/ 2245800 h 6335678"/>
                <a:gd name="connsiteX4" fmla="*/ 5652978 w 5933139"/>
                <a:gd name="connsiteY4" fmla="*/ 1959675 h 6335678"/>
                <a:gd name="connsiteX5" fmla="*/ 5327691 w 5933139"/>
                <a:gd name="connsiteY5" fmla="*/ 1432958 h 6335678"/>
                <a:gd name="connsiteX6" fmla="*/ 4921458 w 5933139"/>
                <a:gd name="connsiteY6" fmla="*/ 973322 h 6335678"/>
                <a:gd name="connsiteX7" fmla="*/ 4450018 w 5933139"/>
                <a:gd name="connsiteY7" fmla="*/ 586764 h 6335678"/>
                <a:gd name="connsiteX8" fmla="*/ 4193311 w 5933139"/>
                <a:gd name="connsiteY8" fmla="*/ 423558 h 6335678"/>
                <a:gd name="connsiteX9" fmla="*/ 3924237 w 5933139"/>
                <a:gd name="connsiteY9" fmla="*/ 281901 h 6335678"/>
                <a:gd name="connsiteX10" fmla="*/ 3352175 w 5933139"/>
                <a:gd name="connsiteY10" fmla="*/ 75786 h 6335678"/>
                <a:gd name="connsiteX11" fmla="*/ 3051997 w 5933139"/>
                <a:gd name="connsiteY11" fmla="*/ 19011 h 6335678"/>
                <a:gd name="connsiteX12" fmla="*/ 2745823 w 5933139"/>
                <a:gd name="connsiteY12" fmla="*/ 86 h 6335678"/>
                <a:gd name="connsiteX13" fmla="*/ 2141720 w 5933139"/>
                <a:gd name="connsiteY13" fmla="*/ 55550 h 6335678"/>
                <a:gd name="connsiteX14" fmla="*/ 1551295 w 5933139"/>
                <a:gd name="connsiteY14" fmla="*/ 216319 h 6335678"/>
                <a:gd name="connsiteX15" fmla="*/ 1001718 w 5933139"/>
                <a:gd name="connsiteY15" fmla="*/ 498134 h 6335678"/>
                <a:gd name="connsiteX16" fmla="*/ 754755 w 5933139"/>
                <a:gd name="connsiteY16" fmla="*/ 685886 h 6335678"/>
                <a:gd name="connsiteX17" fmla="*/ 533462 w 5933139"/>
                <a:gd name="connsiteY17" fmla="*/ 903056 h 6335678"/>
                <a:gd name="connsiteX18" fmla="*/ 0 w 5933139"/>
                <a:gd name="connsiteY18" fmla="*/ 1646568 h 6335678"/>
                <a:gd name="connsiteX19" fmla="*/ 0 w 5933139"/>
                <a:gd name="connsiteY19" fmla="*/ 4709059 h 6335678"/>
                <a:gd name="connsiteX20" fmla="*/ 120671 w 5933139"/>
                <a:gd name="connsiteY20" fmla="*/ 4907491 h 6335678"/>
                <a:gd name="connsiteX21" fmla="*/ 507979 w 5933139"/>
                <a:gd name="connsiteY21" fmla="*/ 5384178 h 6335678"/>
                <a:gd name="connsiteX22" fmla="*/ 972112 w 5933139"/>
                <a:gd name="connsiteY22" fmla="*/ 5778607 h 6335678"/>
                <a:gd name="connsiteX23" fmla="*/ 1229943 w 5933139"/>
                <a:gd name="connsiteY23" fmla="*/ 5939939 h 6335678"/>
                <a:gd name="connsiteX24" fmla="*/ 1502389 w 5933139"/>
                <a:gd name="connsiteY24" fmla="*/ 6073913 h 6335678"/>
                <a:gd name="connsiteX25" fmla="*/ 2673870 w 5933139"/>
                <a:gd name="connsiteY25" fmla="*/ 6333993 h 6335678"/>
                <a:gd name="connsiteX26" fmla="*/ 2749196 w 5933139"/>
                <a:gd name="connsiteY26" fmla="*/ 6335679 h 6335678"/>
                <a:gd name="connsiteX27" fmla="*/ 2787983 w 5933139"/>
                <a:gd name="connsiteY27" fmla="*/ 6335492 h 6335678"/>
                <a:gd name="connsiteX28" fmla="*/ 2826770 w 5933139"/>
                <a:gd name="connsiteY28" fmla="*/ 6334368 h 6335678"/>
                <a:gd name="connsiteX29" fmla="*/ 2981918 w 5933139"/>
                <a:gd name="connsiteY29" fmla="*/ 6319939 h 6335678"/>
                <a:gd name="connsiteX30" fmla="*/ 3285282 w 5933139"/>
                <a:gd name="connsiteY30" fmla="*/ 6241803 h 6335678"/>
                <a:gd name="connsiteX31" fmla="*/ 3566347 w 5933139"/>
                <a:gd name="connsiteY31" fmla="*/ 6104831 h 6335678"/>
                <a:gd name="connsiteX32" fmla="*/ 3818369 w 5933139"/>
                <a:gd name="connsiteY32" fmla="*/ 5926823 h 6335678"/>
                <a:gd name="connsiteX33" fmla="*/ 4044908 w 5933139"/>
                <a:gd name="connsiteY33" fmla="*/ 5726329 h 6335678"/>
                <a:gd name="connsiteX34" fmla="*/ 4151151 w 5933139"/>
                <a:gd name="connsiteY34" fmla="*/ 5622147 h 6335678"/>
                <a:gd name="connsiteX35" fmla="*/ 4253834 w 5933139"/>
                <a:gd name="connsiteY35" fmla="*/ 5516841 h 6335678"/>
                <a:gd name="connsiteX36" fmla="*/ 4452453 w 5933139"/>
                <a:gd name="connsiteY36" fmla="*/ 5306979 h 6335678"/>
                <a:gd name="connsiteX37" fmla="*/ 4548578 w 5933139"/>
                <a:gd name="connsiteY37" fmla="*/ 5202797 h 6335678"/>
                <a:gd name="connsiteX38" fmla="*/ 4596546 w 5933139"/>
                <a:gd name="connsiteY38" fmla="*/ 5151456 h 6335678"/>
                <a:gd name="connsiteX39" fmla="*/ 4643016 w 5933139"/>
                <a:gd name="connsiteY39" fmla="*/ 5103300 h 6335678"/>
                <a:gd name="connsiteX40" fmla="*/ 4739515 w 5933139"/>
                <a:gd name="connsiteY40" fmla="*/ 5013172 h 6335678"/>
                <a:gd name="connsiteX41" fmla="*/ 4842198 w 5933139"/>
                <a:gd name="connsiteY41" fmla="*/ 4930164 h 6335678"/>
                <a:gd name="connsiteX42" fmla="*/ 5071360 w 5933139"/>
                <a:gd name="connsiteY42" fmla="*/ 4780449 h 6335678"/>
                <a:gd name="connsiteX43" fmla="*/ 5332001 w 5933139"/>
                <a:gd name="connsiteY43" fmla="*/ 4615932 h 6335678"/>
                <a:gd name="connsiteX44" fmla="*/ 5397396 w 5933139"/>
                <a:gd name="connsiteY44" fmla="*/ 4563655 h 6335678"/>
                <a:gd name="connsiteX45" fmla="*/ 5459417 w 5933139"/>
                <a:gd name="connsiteY45" fmla="*/ 4505380 h 6335678"/>
                <a:gd name="connsiteX46" fmla="*/ 5567159 w 5933139"/>
                <a:gd name="connsiteY46" fmla="*/ 4374029 h 6335678"/>
                <a:gd name="connsiteX47" fmla="*/ 5651292 w 5933139"/>
                <a:gd name="connsiteY47" fmla="*/ 4231810 h 6335678"/>
                <a:gd name="connsiteX48" fmla="*/ 5716686 w 5933139"/>
                <a:gd name="connsiteY48" fmla="*/ 4085655 h 6335678"/>
                <a:gd name="connsiteX49" fmla="*/ 5820681 w 5933139"/>
                <a:gd name="connsiteY49" fmla="*/ 3791848 h 6335678"/>
                <a:gd name="connsiteX50" fmla="*/ 5898629 w 5933139"/>
                <a:gd name="connsiteY50" fmla="*/ 3487922 h 6335678"/>
                <a:gd name="connsiteX51" fmla="*/ 5932170 w 5933139"/>
                <a:gd name="connsiteY51" fmla="*/ 3174066 h 6335678"/>
                <a:gd name="connsiteX52" fmla="*/ 5872209 w 5933139"/>
                <a:gd name="connsiteY52" fmla="*/ 2545978 h 6335678"/>
                <a:gd name="connsiteX53" fmla="*/ 5852909 w 5933139"/>
                <a:gd name="connsiteY53" fmla="*/ 2469528 h 6335678"/>
                <a:gd name="connsiteX54" fmla="*/ 5507386 w 5933139"/>
                <a:gd name="connsiteY54" fmla="*/ 3724580 h 6335678"/>
                <a:gd name="connsiteX55" fmla="*/ 5453609 w 5933139"/>
                <a:gd name="connsiteY55" fmla="*/ 3989906 h 6335678"/>
                <a:gd name="connsiteX56" fmla="*/ 5344181 w 5933139"/>
                <a:gd name="connsiteY56" fmla="*/ 4220380 h 6335678"/>
                <a:gd name="connsiteX57" fmla="*/ 5171419 w 5933139"/>
                <a:gd name="connsiteY57" fmla="*/ 4388644 h 6335678"/>
                <a:gd name="connsiteX58" fmla="*/ 5057868 w 5933139"/>
                <a:gd name="connsiteY58" fmla="*/ 4453851 h 6335678"/>
                <a:gd name="connsiteX59" fmla="*/ 4930265 w 5933139"/>
                <a:gd name="connsiteY59" fmla="*/ 4516810 h 6335678"/>
                <a:gd name="connsiteX60" fmla="*/ 4660067 w 5933139"/>
                <a:gd name="connsiteY60" fmla="*/ 4664276 h 6335678"/>
                <a:gd name="connsiteX61" fmla="*/ 4408794 w 5933139"/>
                <a:gd name="connsiteY61" fmla="*/ 4857836 h 6335678"/>
                <a:gd name="connsiteX62" fmla="*/ 4352207 w 5933139"/>
                <a:gd name="connsiteY62" fmla="*/ 4911988 h 6335678"/>
                <a:gd name="connsiteX63" fmla="*/ 4299366 w 5933139"/>
                <a:gd name="connsiteY63" fmla="*/ 4965390 h 6335678"/>
                <a:gd name="connsiteX64" fmla="*/ 4197621 w 5933139"/>
                <a:gd name="connsiteY64" fmla="*/ 5074257 h 6335678"/>
                <a:gd name="connsiteX65" fmla="*/ 4008744 w 5933139"/>
                <a:gd name="connsiteY65" fmla="*/ 5297985 h 6335678"/>
                <a:gd name="connsiteX66" fmla="*/ 3917304 w 5933139"/>
                <a:gd name="connsiteY66" fmla="*/ 5409100 h 6335678"/>
                <a:gd name="connsiteX67" fmla="*/ 3826052 w 5933139"/>
                <a:gd name="connsiteY67" fmla="*/ 5518153 h 6335678"/>
                <a:gd name="connsiteX68" fmla="*/ 3637925 w 5933139"/>
                <a:gd name="connsiteY68" fmla="*/ 5725017 h 6335678"/>
                <a:gd name="connsiteX69" fmla="*/ 3433497 w 5933139"/>
                <a:gd name="connsiteY69" fmla="*/ 5906586 h 6335678"/>
                <a:gd name="connsiteX70" fmla="*/ 3204522 w 5933139"/>
                <a:gd name="connsiteY70" fmla="*/ 6046744 h 6335678"/>
                <a:gd name="connsiteX71" fmla="*/ 2950439 w 5933139"/>
                <a:gd name="connsiteY71" fmla="*/ 6129190 h 6335678"/>
                <a:gd name="connsiteX72" fmla="*/ 2816839 w 5933139"/>
                <a:gd name="connsiteY72" fmla="*/ 6146428 h 6335678"/>
                <a:gd name="connsiteX73" fmla="*/ 2749009 w 5933139"/>
                <a:gd name="connsiteY73" fmla="*/ 6149051 h 6335678"/>
                <a:gd name="connsiteX74" fmla="*/ 2678930 w 5933139"/>
                <a:gd name="connsiteY74" fmla="*/ 6148677 h 6335678"/>
                <a:gd name="connsiteX75" fmla="*/ 2125793 w 5933139"/>
                <a:gd name="connsiteY75" fmla="*/ 6065481 h 6335678"/>
                <a:gd name="connsiteX76" fmla="*/ 1610506 w 5933139"/>
                <a:gd name="connsiteY76" fmla="*/ 5851310 h 6335678"/>
                <a:gd name="connsiteX77" fmla="*/ 1373099 w 5933139"/>
                <a:gd name="connsiteY77" fmla="*/ 5706279 h 6335678"/>
                <a:gd name="connsiteX78" fmla="*/ 1315949 w 5933139"/>
                <a:gd name="connsiteY78" fmla="*/ 5666743 h 6335678"/>
                <a:gd name="connsiteX79" fmla="*/ 1259923 w 5933139"/>
                <a:gd name="connsiteY79" fmla="*/ 5625894 h 6335678"/>
                <a:gd name="connsiteX80" fmla="*/ 1204647 w 5933139"/>
                <a:gd name="connsiteY80" fmla="*/ 5583922 h 6335678"/>
                <a:gd name="connsiteX81" fmla="*/ 1150308 w 5933139"/>
                <a:gd name="connsiteY81" fmla="*/ 5540826 h 6335678"/>
                <a:gd name="connsiteX82" fmla="*/ 751569 w 5933139"/>
                <a:gd name="connsiteY82" fmla="*/ 5158015 h 6335678"/>
                <a:gd name="connsiteX83" fmla="*/ 663315 w 5933139"/>
                <a:gd name="connsiteY83" fmla="*/ 5052146 h 6335678"/>
                <a:gd name="connsiteX84" fmla="*/ 580869 w 5933139"/>
                <a:gd name="connsiteY84" fmla="*/ 4942718 h 6335678"/>
                <a:gd name="connsiteX85" fmla="*/ 432279 w 5933139"/>
                <a:gd name="connsiteY85" fmla="*/ 4713369 h 6335678"/>
                <a:gd name="connsiteX86" fmla="*/ 205553 w 5933139"/>
                <a:gd name="connsiteY86" fmla="*/ 4219443 h 6335678"/>
                <a:gd name="connsiteX87" fmla="*/ 79448 w 5933139"/>
                <a:gd name="connsiteY87" fmla="*/ 3693850 h 6335678"/>
                <a:gd name="connsiteX88" fmla="*/ 53590 w 5933139"/>
                <a:gd name="connsiteY88" fmla="*/ 3425339 h 6335678"/>
                <a:gd name="connsiteX89" fmla="*/ 49655 w 5933139"/>
                <a:gd name="connsiteY89" fmla="*/ 3155890 h 6335678"/>
                <a:gd name="connsiteX90" fmla="*/ 67830 w 5933139"/>
                <a:gd name="connsiteY90" fmla="*/ 2886817 h 6335678"/>
                <a:gd name="connsiteX91" fmla="*/ 108679 w 5933139"/>
                <a:gd name="connsiteY91" fmla="*/ 2619992 h 6335678"/>
                <a:gd name="connsiteX92" fmla="*/ 263077 w 5933139"/>
                <a:gd name="connsiteY92" fmla="*/ 2101520 h 6335678"/>
                <a:gd name="connsiteX93" fmla="*/ 837575 w 5933139"/>
                <a:gd name="connsiteY93" fmla="*/ 1186370 h 6335678"/>
                <a:gd name="connsiteX94" fmla="*/ 1031698 w 5933139"/>
                <a:gd name="connsiteY94" fmla="*/ 996932 h 6335678"/>
                <a:gd name="connsiteX95" fmla="*/ 1236688 w 5933139"/>
                <a:gd name="connsiteY95" fmla="*/ 819298 h 6335678"/>
                <a:gd name="connsiteX96" fmla="*/ 1687143 w 5933139"/>
                <a:gd name="connsiteY96" fmla="*/ 511438 h 6335678"/>
                <a:gd name="connsiteX97" fmla="*/ 2196246 w 5933139"/>
                <a:gd name="connsiteY97" fmla="*/ 300639 h 6335678"/>
                <a:gd name="connsiteX98" fmla="*/ 2745823 w 5933139"/>
                <a:gd name="connsiteY98" fmla="*/ 229248 h 6335678"/>
                <a:gd name="connsiteX99" fmla="*/ 3019206 w 5933139"/>
                <a:gd name="connsiteY99" fmla="*/ 252108 h 6335678"/>
                <a:gd name="connsiteX100" fmla="*/ 3288092 w 5933139"/>
                <a:gd name="connsiteY100" fmla="*/ 313006 h 6335678"/>
                <a:gd name="connsiteX101" fmla="*/ 3548172 w 5933139"/>
                <a:gd name="connsiteY101" fmla="*/ 407069 h 6335678"/>
                <a:gd name="connsiteX102" fmla="*/ 3611505 w 5933139"/>
                <a:gd name="connsiteY102" fmla="*/ 435176 h 6335678"/>
                <a:gd name="connsiteX103" fmla="*/ 3674089 w 5933139"/>
                <a:gd name="connsiteY103" fmla="*/ 464968 h 6335678"/>
                <a:gd name="connsiteX104" fmla="*/ 3735736 w 5933139"/>
                <a:gd name="connsiteY104" fmla="*/ 496823 h 6335678"/>
                <a:gd name="connsiteX105" fmla="*/ 3796634 w 5933139"/>
                <a:gd name="connsiteY105" fmla="*/ 530176 h 6335678"/>
                <a:gd name="connsiteX106" fmla="*/ 4251585 w 5933139"/>
                <a:gd name="connsiteY106" fmla="*/ 847405 h 6335678"/>
                <a:gd name="connsiteX107" fmla="*/ 4644515 w 5933139"/>
                <a:gd name="connsiteY107" fmla="*/ 1236775 h 6335678"/>
                <a:gd name="connsiteX108" fmla="*/ 4816527 w 5933139"/>
                <a:gd name="connsiteY108" fmla="*/ 1451883 h 6335678"/>
                <a:gd name="connsiteX109" fmla="*/ 4970738 w 5933139"/>
                <a:gd name="connsiteY109" fmla="*/ 1678610 h 6335678"/>
                <a:gd name="connsiteX110" fmla="*/ 5223885 w 5933139"/>
                <a:gd name="connsiteY110" fmla="*/ 2159232 h 6335678"/>
                <a:gd name="connsiteX111" fmla="*/ 5395709 w 5933139"/>
                <a:gd name="connsiteY111" fmla="*/ 2666087 h 6335678"/>
                <a:gd name="connsiteX112" fmla="*/ 5458855 w 5933139"/>
                <a:gd name="connsiteY112" fmla="*/ 2924292 h 6335678"/>
                <a:gd name="connsiteX113" fmla="*/ 5499142 w 5933139"/>
                <a:gd name="connsiteY113" fmla="*/ 3186995 h 6335678"/>
                <a:gd name="connsiteX114" fmla="*/ 5516755 w 5933139"/>
                <a:gd name="connsiteY114" fmla="*/ 3454007 h 6335678"/>
                <a:gd name="connsiteX115" fmla="*/ 5507386 w 5933139"/>
                <a:gd name="connsiteY115" fmla="*/ 3724580 h 6335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5933139" h="6335678">
                  <a:moveTo>
                    <a:pt x="5852909" y="2469528"/>
                  </a:moveTo>
                  <a:lnTo>
                    <a:pt x="5830799" y="2394015"/>
                  </a:lnTo>
                  <a:lnTo>
                    <a:pt x="5805878" y="2319439"/>
                  </a:lnTo>
                  <a:cubicBezTo>
                    <a:pt x="5797446" y="2294705"/>
                    <a:pt x="5787890" y="2270346"/>
                    <a:pt x="5778708" y="2245800"/>
                  </a:cubicBezTo>
                  <a:cubicBezTo>
                    <a:pt x="5740858" y="2148364"/>
                    <a:pt x="5699073" y="2052614"/>
                    <a:pt x="5652978" y="1959675"/>
                  </a:cubicBezTo>
                  <a:cubicBezTo>
                    <a:pt x="5559664" y="1773985"/>
                    <a:pt x="5450986" y="1597663"/>
                    <a:pt x="5327691" y="1432958"/>
                  </a:cubicBezTo>
                  <a:cubicBezTo>
                    <a:pt x="5204960" y="1268067"/>
                    <a:pt x="5068362" y="1114980"/>
                    <a:pt x="4921458" y="973322"/>
                  </a:cubicBezTo>
                  <a:cubicBezTo>
                    <a:pt x="4774742" y="831665"/>
                    <a:pt x="4616408" y="703125"/>
                    <a:pt x="4450018" y="586764"/>
                  </a:cubicBezTo>
                  <a:cubicBezTo>
                    <a:pt x="4366822" y="528489"/>
                    <a:pt x="4281003" y="474337"/>
                    <a:pt x="4193311" y="423558"/>
                  </a:cubicBezTo>
                  <a:cubicBezTo>
                    <a:pt x="4105806" y="372404"/>
                    <a:pt x="4015865" y="325560"/>
                    <a:pt x="3924237" y="281901"/>
                  </a:cubicBezTo>
                  <a:cubicBezTo>
                    <a:pt x="3740983" y="195333"/>
                    <a:pt x="3549483" y="125067"/>
                    <a:pt x="3352175" y="75786"/>
                  </a:cubicBezTo>
                  <a:cubicBezTo>
                    <a:pt x="3253428" y="51240"/>
                    <a:pt x="3153368" y="31565"/>
                    <a:pt x="3051997" y="19011"/>
                  </a:cubicBezTo>
                  <a:cubicBezTo>
                    <a:pt x="2950814" y="5895"/>
                    <a:pt x="2848506" y="-851"/>
                    <a:pt x="2745823" y="86"/>
                  </a:cubicBezTo>
                  <a:cubicBezTo>
                    <a:pt x="2543643" y="1585"/>
                    <a:pt x="2341838" y="20135"/>
                    <a:pt x="2141720" y="55550"/>
                  </a:cubicBezTo>
                  <a:cubicBezTo>
                    <a:pt x="1941976" y="91339"/>
                    <a:pt x="1743356" y="143055"/>
                    <a:pt x="1551295" y="216319"/>
                  </a:cubicBezTo>
                  <a:cubicBezTo>
                    <a:pt x="1359233" y="289396"/>
                    <a:pt x="1173917" y="383459"/>
                    <a:pt x="1001718" y="498134"/>
                  </a:cubicBezTo>
                  <a:cubicBezTo>
                    <a:pt x="915712" y="555659"/>
                    <a:pt x="832141" y="617119"/>
                    <a:pt x="754755" y="685886"/>
                  </a:cubicBezTo>
                  <a:cubicBezTo>
                    <a:pt x="677555" y="754841"/>
                    <a:pt x="604666" y="828293"/>
                    <a:pt x="533462" y="903056"/>
                  </a:cubicBezTo>
                  <a:cubicBezTo>
                    <a:pt x="323413" y="1125660"/>
                    <a:pt x="143906" y="1376370"/>
                    <a:pt x="0" y="1646568"/>
                  </a:cubicBezTo>
                  <a:lnTo>
                    <a:pt x="0" y="4709059"/>
                  </a:lnTo>
                  <a:cubicBezTo>
                    <a:pt x="37850" y="4776702"/>
                    <a:pt x="78136" y="4843033"/>
                    <a:pt x="120671" y="4907491"/>
                  </a:cubicBezTo>
                  <a:cubicBezTo>
                    <a:pt x="234034" y="5078941"/>
                    <a:pt x="365198" y="5239336"/>
                    <a:pt x="507979" y="5384178"/>
                  </a:cubicBezTo>
                  <a:cubicBezTo>
                    <a:pt x="650948" y="5529395"/>
                    <a:pt x="805909" y="5662059"/>
                    <a:pt x="972112" y="5778607"/>
                  </a:cubicBezTo>
                  <a:cubicBezTo>
                    <a:pt x="1055308" y="5836881"/>
                    <a:pt x="1141314" y="5890846"/>
                    <a:pt x="1229943" y="5939939"/>
                  </a:cubicBezTo>
                  <a:cubicBezTo>
                    <a:pt x="1318385" y="5989406"/>
                    <a:pt x="1409450" y="6033815"/>
                    <a:pt x="1502389" y="6073913"/>
                  </a:cubicBezTo>
                  <a:cubicBezTo>
                    <a:pt x="1874145" y="6233559"/>
                    <a:pt x="2272884" y="6320689"/>
                    <a:pt x="2673870" y="6333993"/>
                  </a:cubicBezTo>
                  <a:lnTo>
                    <a:pt x="2749196" y="6335679"/>
                  </a:lnTo>
                  <a:lnTo>
                    <a:pt x="2787983" y="6335492"/>
                  </a:lnTo>
                  <a:lnTo>
                    <a:pt x="2826770" y="6334368"/>
                  </a:lnTo>
                  <a:cubicBezTo>
                    <a:pt x="2878486" y="6332494"/>
                    <a:pt x="2930390" y="6327247"/>
                    <a:pt x="2981918" y="6319939"/>
                  </a:cubicBezTo>
                  <a:cubicBezTo>
                    <a:pt x="3085163" y="6304949"/>
                    <a:pt x="3187096" y="6278529"/>
                    <a:pt x="3285282" y="6241803"/>
                  </a:cubicBezTo>
                  <a:cubicBezTo>
                    <a:pt x="3383467" y="6205265"/>
                    <a:pt x="3477530" y="6158608"/>
                    <a:pt x="3566347" y="6104831"/>
                  </a:cubicBezTo>
                  <a:cubicBezTo>
                    <a:pt x="3655164" y="6051053"/>
                    <a:pt x="3739109" y="5990905"/>
                    <a:pt x="3818369" y="5926823"/>
                  </a:cubicBezTo>
                  <a:cubicBezTo>
                    <a:pt x="3897630" y="5862739"/>
                    <a:pt x="3973143" y="5795471"/>
                    <a:pt x="4044908" y="5726329"/>
                  </a:cubicBezTo>
                  <a:cubicBezTo>
                    <a:pt x="4080884" y="5691852"/>
                    <a:pt x="4116299" y="5656999"/>
                    <a:pt x="4151151" y="5622147"/>
                  </a:cubicBezTo>
                  <a:cubicBezTo>
                    <a:pt x="4185816" y="5586920"/>
                    <a:pt x="4220106" y="5552068"/>
                    <a:pt x="4253834" y="5516841"/>
                  </a:cubicBezTo>
                  <a:cubicBezTo>
                    <a:pt x="4321289" y="5446388"/>
                    <a:pt x="4387808" y="5376871"/>
                    <a:pt x="4452453" y="5306979"/>
                  </a:cubicBezTo>
                  <a:lnTo>
                    <a:pt x="4548578" y="5202797"/>
                  </a:lnTo>
                  <a:lnTo>
                    <a:pt x="4596546" y="5151456"/>
                  </a:lnTo>
                  <a:cubicBezTo>
                    <a:pt x="4612661" y="5134592"/>
                    <a:pt x="4627276" y="5119040"/>
                    <a:pt x="4643016" y="5103300"/>
                  </a:cubicBezTo>
                  <a:cubicBezTo>
                    <a:pt x="4674308" y="5072196"/>
                    <a:pt x="4706162" y="5041841"/>
                    <a:pt x="4739515" y="5013172"/>
                  </a:cubicBezTo>
                  <a:cubicBezTo>
                    <a:pt x="4772493" y="4984128"/>
                    <a:pt x="4806596" y="4956397"/>
                    <a:pt x="4842198" y="4930164"/>
                  </a:cubicBezTo>
                  <a:cubicBezTo>
                    <a:pt x="4913026" y="4876949"/>
                    <a:pt x="4988914" y="4828980"/>
                    <a:pt x="5071360" y="4780449"/>
                  </a:cubicBezTo>
                  <a:cubicBezTo>
                    <a:pt x="5153243" y="4731544"/>
                    <a:pt x="5243372" y="4682076"/>
                    <a:pt x="5332001" y="4615932"/>
                  </a:cubicBezTo>
                  <a:cubicBezTo>
                    <a:pt x="5354111" y="4599443"/>
                    <a:pt x="5376035" y="4582205"/>
                    <a:pt x="5397396" y="4563655"/>
                  </a:cubicBezTo>
                  <a:cubicBezTo>
                    <a:pt x="5418757" y="4545104"/>
                    <a:pt x="5439368" y="4525617"/>
                    <a:pt x="5459417" y="4505380"/>
                  </a:cubicBezTo>
                  <a:cubicBezTo>
                    <a:pt x="5499329" y="4464719"/>
                    <a:pt x="5535493" y="4420311"/>
                    <a:pt x="5567159" y="4374029"/>
                  </a:cubicBezTo>
                  <a:cubicBezTo>
                    <a:pt x="5599388" y="4328121"/>
                    <a:pt x="5626558" y="4279965"/>
                    <a:pt x="5651292" y="4231810"/>
                  </a:cubicBezTo>
                  <a:cubicBezTo>
                    <a:pt x="5675651" y="4183466"/>
                    <a:pt x="5697012" y="4134561"/>
                    <a:pt x="5716686" y="4085655"/>
                  </a:cubicBezTo>
                  <a:cubicBezTo>
                    <a:pt x="5756223" y="3987845"/>
                    <a:pt x="5789576" y="3891158"/>
                    <a:pt x="5820681" y="3791848"/>
                  </a:cubicBezTo>
                  <a:cubicBezTo>
                    <a:pt x="5851972" y="3692726"/>
                    <a:pt x="5878955" y="3591167"/>
                    <a:pt x="5898629" y="3487922"/>
                  </a:cubicBezTo>
                  <a:cubicBezTo>
                    <a:pt x="5918116" y="3384490"/>
                    <a:pt x="5929172" y="3279372"/>
                    <a:pt x="5932170" y="3174066"/>
                  </a:cubicBezTo>
                  <a:cubicBezTo>
                    <a:pt x="5937604" y="2963454"/>
                    <a:pt x="5920552" y="2750968"/>
                    <a:pt x="5872209" y="2545978"/>
                  </a:cubicBezTo>
                  <a:cubicBezTo>
                    <a:pt x="5865838" y="2520307"/>
                    <a:pt x="5860029" y="2494637"/>
                    <a:pt x="5852909" y="2469528"/>
                  </a:cubicBezTo>
                  <a:close/>
                  <a:moveTo>
                    <a:pt x="5507386" y="3724580"/>
                  </a:moveTo>
                  <a:cubicBezTo>
                    <a:pt x="5497830" y="3814521"/>
                    <a:pt x="5480591" y="3905586"/>
                    <a:pt x="5453609" y="3989906"/>
                  </a:cubicBezTo>
                  <a:cubicBezTo>
                    <a:pt x="5426439" y="4074413"/>
                    <a:pt x="5390088" y="4152924"/>
                    <a:pt x="5344181" y="4220380"/>
                  </a:cubicBezTo>
                  <a:cubicBezTo>
                    <a:pt x="5297898" y="4287835"/>
                    <a:pt x="5241311" y="4342549"/>
                    <a:pt x="5171419" y="4388644"/>
                  </a:cubicBezTo>
                  <a:cubicBezTo>
                    <a:pt x="5136755" y="4411879"/>
                    <a:pt x="5098342" y="4433052"/>
                    <a:pt x="5057868" y="4453851"/>
                  </a:cubicBezTo>
                  <a:cubicBezTo>
                    <a:pt x="5017395" y="4474837"/>
                    <a:pt x="4974298" y="4495449"/>
                    <a:pt x="4930265" y="4516810"/>
                  </a:cubicBezTo>
                  <a:cubicBezTo>
                    <a:pt x="4841823" y="4559719"/>
                    <a:pt x="4748696" y="4607126"/>
                    <a:pt x="4660067" y="4664276"/>
                  </a:cubicBezTo>
                  <a:cubicBezTo>
                    <a:pt x="4571251" y="4721238"/>
                    <a:pt x="4486181" y="4786071"/>
                    <a:pt x="4408794" y="4857836"/>
                  </a:cubicBezTo>
                  <a:cubicBezTo>
                    <a:pt x="4389682" y="4875637"/>
                    <a:pt x="4370008" y="4894375"/>
                    <a:pt x="4352207" y="4911988"/>
                  </a:cubicBezTo>
                  <a:lnTo>
                    <a:pt x="4299366" y="4965390"/>
                  </a:lnTo>
                  <a:cubicBezTo>
                    <a:pt x="4264514" y="5001179"/>
                    <a:pt x="4230599" y="5037531"/>
                    <a:pt x="4197621" y="5074257"/>
                  </a:cubicBezTo>
                  <a:cubicBezTo>
                    <a:pt x="4131664" y="5147896"/>
                    <a:pt x="4070204" y="5223784"/>
                    <a:pt x="4008744" y="5297985"/>
                  </a:cubicBezTo>
                  <a:lnTo>
                    <a:pt x="3917304" y="5409100"/>
                  </a:lnTo>
                  <a:cubicBezTo>
                    <a:pt x="3886949" y="5446013"/>
                    <a:pt x="3856782" y="5482364"/>
                    <a:pt x="3826052" y="5518153"/>
                  </a:cubicBezTo>
                  <a:cubicBezTo>
                    <a:pt x="3764592" y="5589544"/>
                    <a:pt x="3702758" y="5659435"/>
                    <a:pt x="3637925" y="5725017"/>
                  </a:cubicBezTo>
                  <a:cubicBezTo>
                    <a:pt x="3573093" y="5790412"/>
                    <a:pt x="3505637" y="5852059"/>
                    <a:pt x="3433497" y="5906586"/>
                  </a:cubicBezTo>
                  <a:cubicBezTo>
                    <a:pt x="3361544" y="5961112"/>
                    <a:pt x="3285469" y="6009268"/>
                    <a:pt x="3204522" y="6046744"/>
                  </a:cubicBezTo>
                  <a:cubicBezTo>
                    <a:pt x="3123763" y="6084594"/>
                    <a:pt x="3038506" y="6112513"/>
                    <a:pt x="2950439" y="6129190"/>
                  </a:cubicBezTo>
                  <a:cubicBezTo>
                    <a:pt x="2906405" y="6137809"/>
                    <a:pt x="2861810" y="6143055"/>
                    <a:pt x="2816839" y="6146428"/>
                  </a:cubicBezTo>
                  <a:cubicBezTo>
                    <a:pt x="2794354" y="6147927"/>
                    <a:pt x="2771681" y="6148677"/>
                    <a:pt x="2749009" y="6149051"/>
                  </a:cubicBezTo>
                  <a:lnTo>
                    <a:pt x="2678930" y="6148677"/>
                  </a:lnTo>
                  <a:cubicBezTo>
                    <a:pt x="2491927" y="6144367"/>
                    <a:pt x="2305675" y="6116260"/>
                    <a:pt x="2125793" y="6065481"/>
                  </a:cubicBezTo>
                  <a:cubicBezTo>
                    <a:pt x="1945911" y="6014515"/>
                    <a:pt x="1773524" y="5940501"/>
                    <a:pt x="1610506" y="5851310"/>
                  </a:cubicBezTo>
                  <a:cubicBezTo>
                    <a:pt x="1528997" y="5806714"/>
                    <a:pt x="1449924" y="5757808"/>
                    <a:pt x="1373099" y="5706279"/>
                  </a:cubicBezTo>
                  <a:lnTo>
                    <a:pt x="1315949" y="5666743"/>
                  </a:lnTo>
                  <a:lnTo>
                    <a:pt x="1259923" y="5625894"/>
                  </a:lnTo>
                  <a:lnTo>
                    <a:pt x="1204647" y="5583922"/>
                  </a:lnTo>
                  <a:cubicBezTo>
                    <a:pt x="1186284" y="5569869"/>
                    <a:pt x="1168483" y="5555066"/>
                    <a:pt x="1150308" y="5540826"/>
                  </a:cubicBezTo>
                  <a:cubicBezTo>
                    <a:pt x="1006402" y="5424839"/>
                    <a:pt x="872615" y="5296860"/>
                    <a:pt x="751569" y="5158015"/>
                  </a:cubicBezTo>
                  <a:cubicBezTo>
                    <a:pt x="721214" y="5123350"/>
                    <a:pt x="691983" y="5087935"/>
                    <a:pt x="663315" y="5052146"/>
                  </a:cubicBezTo>
                  <a:cubicBezTo>
                    <a:pt x="635021" y="5016170"/>
                    <a:pt x="607289" y="4980006"/>
                    <a:pt x="580869" y="4942718"/>
                  </a:cubicBezTo>
                  <a:cubicBezTo>
                    <a:pt x="527654" y="4868517"/>
                    <a:pt x="478186" y="4791880"/>
                    <a:pt x="432279" y="4713369"/>
                  </a:cubicBezTo>
                  <a:cubicBezTo>
                    <a:pt x="340651" y="4556159"/>
                    <a:pt x="264764" y="4390330"/>
                    <a:pt x="205553" y="4219443"/>
                  </a:cubicBezTo>
                  <a:cubicBezTo>
                    <a:pt x="146154" y="4048555"/>
                    <a:pt x="104369" y="3872045"/>
                    <a:pt x="79448" y="3693850"/>
                  </a:cubicBezTo>
                  <a:cubicBezTo>
                    <a:pt x="67268" y="3604659"/>
                    <a:pt x="58087" y="3515092"/>
                    <a:pt x="53590" y="3425339"/>
                  </a:cubicBezTo>
                  <a:cubicBezTo>
                    <a:pt x="47969" y="3335585"/>
                    <a:pt x="47406" y="3245644"/>
                    <a:pt x="49655" y="3155890"/>
                  </a:cubicBezTo>
                  <a:cubicBezTo>
                    <a:pt x="52278" y="3066137"/>
                    <a:pt x="58274" y="2976383"/>
                    <a:pt x="67830" y="2886817"/>
                  </a:cubicBezTo>
                  <a:cubicBezTo>
                    <a:pt x="77761" y="2797438"/>
                    <a:pt x="91253" y="2708246"/>
                    <a:pt x="108679" y="2619992"/>
                  </a:cubicBezTo>
                  <a:cubicBezTo>
                    <a:pt x="143906" y="2443108"/>
                    <a:pt x="195809" y="2269409"/>
                    <a:pt x="263077" y="2101520"/>
                  </a:cubicBezTo>
                  <a:cubicBezTo>
                    <a:pt x="397614" y="1765740"/>
                    <a:pt x="593048" y="1453382"/>
                    <a:pt x="837575" y="1186370"/>
                  </a:cubicBezTo>
                  <a:cubicBezTo>
                    <a:pt x="898473" y="1119289"/>
                    <a:pt x="964242" y="1056893"/>
                    <a:pt x="1031698" y="996932"/>
                  </a:cubicBezTo>
                  <a:cubicBezTo>
                    <a:pt x="1099154" y="936784"/>
                    <a:pt x="1166235" y="876261"/>
                    <a:pt x="1236688" y="819298"/>
                  </a:cubicBezTo>
                  <a:cubicBezTo>
                    <a:pt x="1377221" y="704999"/>
                    <a:pt x="1526935" y="600442"/>
                    <a:pt x="1687143" y="511438"/>
                  </a:cubicBezTo>
                  <a:cubicBezTo>
                    <a:pt x="1847163" y="422621"/>
                    <a:pt x="2017676" y="348795"/>
                    <a:pt x="2196246" y="300639"/>
                  </a:cubicBezTo>
                  <a:cubicBezTo>
                    <a:pt x="2374629" y="251921"/>
                    <a:pt x="2560320" y="227749"/>
                    <a:pt x="2745823" y="229248"/>
                  </a:cubicBezTo>
                  <a:cubicBezTo>
                    <a:pt x="2837076" y="230372"/>
                    <a:pt x="2928516" y="238055"/>
                    <a:pt x="3019206" y="252108"/>
                  </a:cubicBezTo>
                  <a:cubicBezTo>
                    <a:pt x="3109710" y="266724"/>
                    <a:pt x="3199650" y="286773"/>
                    <a:pt x="3288092" y="313006"/>
                  </a:cubicBezTo>
                  <a:cubicBezTo>
                    <a:pt x="3376347" y="339426"/>
                    <a:pt x="3463477" y="370343"/>
                    <a:pt x="3548172" y="407069"/>
                  </a:cubicBezTo>
                  <a:cubicBezTo>
                    <a:pt x="3569345" y="416438"/>
                    <a:pt x="3590519" y="425432"/>
                    <a:pt x="3611505" y="435176"/>
                  </a:cubicBezTo>
                  <a:lnTo>
                    <a:pt x="3674089" y="464968"/>
                  </a:lnTo>
                  <a:lnTo>
                    <a:pt x="3735736" y="496823"/>
                  </a:lnTo>
                  <a:cubicBezTo>
                    <a:pt x="3756160" y="507690"/>
                    <a:pt x="3776397" y="519120"/>
                    <a:pt x="3796634" y="530176"/>
                  </a:cubicBezTo>
                  <a:cubicBezTo>
                    <a:pt x="3957965" y="621054"/>
                    <a:pt x="4110303" y="728046"/>
                    <a:pt x="4251585" y="847405"/>
                  </a:cubicBezTo>
                  <a:cubicBezTo>
                    <a:pt x="4393242" y="966390"/>
                    <a:pt x="4524781" y="1096991"/>
                    <a:pt x="4644515" y="1236775"/>
                  </a:cubicBezTo>
                  <a:cubicBezTo>
                    <a:pt x="4704663" y="1306479"/>
                    <a:pt x="4762375" y="1378057"/>
                    <a:pt x="4816527" y="1451883"/>
                  </a:cubicBezTo>
                  <a:cubicBezTo>
                    <a:pt x="4870679" y="1525897"/>
                    <a:pt x="4922020" y="1601598"/>
                    <a:pt x="4970738" y="1678610"/>
                  </a:cubicBezTo>
                  <a:cubicBezTo>
                    <a:pt x="5067799" y="1833008"/>
                    <a:pt x="5152494" y="1993965"/>
                    <a:pt x="5223885" y="2159232"/>
                  </a:cubicBezTo>
                  <a:cubicBezTo>
                    <a:pt x="5295275" y="2324686"/>
                    <a:pt x="5349615" y="2495199"/>
                    <a:pt x="5395709" y="2666087"/>
                  </a:cubicBezTo>
                  <a:cubicBezTo>
                    <a:pt x="5418757" y="2751718"/>
                    <a:pt x="5440680" y="2837537"/>
                    <a:pt x="5458855" y="2924292"/>
                  </a:cubicBezTo>
                  <a:cubicBezTo>
                    <a:pt x="5477406" y="3011048"/>
                    <a:pt x="5490522" y="3098740"/>
                    <a:pt x="5499142" y="3186995"/>
                  </a:cubicBezTo>
                  <a:cubicBezTo>
                    <a:pt x="5507761" y="3275250"/>
                    <a:pt x="5513944" y="3364254"/>
                    <a:pt x="5516755" y="3454007"/>
                  </a:cubicBezTo>
                  <a:cubicBezTo>
                    <a:pt x="5518629" y="3543761"/>
                    <a:pt x="5516755" y="3634264"/>
                    <a:pt x="5507386" y="3724580"/>
                  </a:cubicBezTo>
                  <a:close/>
                </a:path>
              </a:pathLst>
            </a:custGeom>
            <a:solidFill>
              <a:schemeClr val="bg1">
                <a:alpha val="30000"/>
              </a:schemeClr>
            </a:solidFill>
            <a:ln w="18736"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C7E50BFD-51AC-4ACE-820C-A285E667238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49" y="241478"/>
              <a:ext cx="5953893" cy="6434152"/>
            </a:xfrm>
            <a:custGeom>
              <a:avLst/>
              <a:gdLst>
                <a:gd name="connsiteX0" fmla="*/ 2739452 w 5953893"/>
                <a:gd name="connsiteY0" fmla="*/ 0 h 6434152"/>
                <a:gd name="connsiteX1" fmla="*/ 0 w 5953893"/>
                <a:gd name="connsiteY1" fmla="*/ 1610693 h 6434152"/>
                <a:gd name="connsiteX2" fmla="*/ 0 w 5953893"/>
                <a:gd name="connsiteY2" fmla="*/ 4823273 h 6434152"/>
                <a:gd name="connsiteX3" fmla="*/ 352456 w 5953893"/>
                <a:gd name="connsiteY3" fmla="*/ 5326193 h 6434152"/>
                <a:gd name="connsiteX4" fmla="*/ 2739452 w 5953893"/>
                <a:gd name="connsiteY4" fmla="*/ 6434153 h 6434152"/>
                <a:gd name="connsiteX5" fmla="*/ 4618282 w 5953893"/>
                <a:gd name="connsiteY5" fmla="*/ 5167859 h 6434152"/>
                <a:gd name="connsiteX6" fmla="*/ 5860029 w 5953893"/>
                <a:gd name="connsiteY6" fmla="*/ 3948409 h 6434152"/>
                <a:gd name="connsiteX7" fmla="*/ 2739452 w 5953893"/>
                <a:gd name="connsiteY7" fmla="*/ 0 h 6434152"/>
                <a:gd name="connsiteX8" fmla="*/ 5317011 w 5953893"/>
                <a:gd name="connsiteY8" fmla="*/ 3797009 h 6434152"/>
                <a:gd name="connsiteX9" fmla="*/ 5176478 w 5953893"/>
                <a:gd name="connsiteY9" fmla="*/ 4100747 h 6434152"/>
                <a:gd name="connsiteX10" fmla="*/ 4942257 w 5953893"/>
                <a:gd name="connsiteY10" fmla="*/ 4250274 h 6434152"/>
                <a:gd name="connsiteX11" fmla="*/ 4216171 w 5953893"/>
                <a:gd name="connsiteY11" fmla="*/ 4773243 h 6434152"/>
                <a:gd name="connsiteX12" fmla="*/ 3905125 w 5953893"/>
                <a:gd name="connsiteY12" fmla="*/ 5105837 h 6434152"/>
                <a:gd name="connsiteX13" fmla="*/ 3308329 w 5953893"/>
                <a:gd name="connsiteY13" fmla="*/ 5682022 h 6434152"/>
                <a:gd name="connsiteX14" fmla="*/ 2739452 w 5953893"/>
                <a:gd name="connsiteY14" fmla="*/ 5870898 h 6434152"/>
                <a:gd name="connsiteX15" fmla="*/ 1647419 w 5953893"/>
                <a:gd name="connsiteY15" fmla="*/ 5625809 h 6434152"/>
                <a:gd name="connsiteX16" fmla="*/ 781175 w 5953893"/>
                <a:gd name="connsiteY16" fmla="*/ 4960620 h 6434152"/>
                <a:gd name="connsiteX17" fmla="*/ 312545 w 5953893"/>
                <a:gd name="connsiteY17" fmla="*/ 4165205 h 6434152"/>
                <a:gd name="connsiteX18" fmla="*/ 142032 w 5953893"/>
                <a:gd name="connsiteY18" fmla="*/ 3217451 h 6434152"/>
                <a:gd name="connsiteX19" fmla="*/ 347210 w 5953893"/>
                <a:gd name="connsiteY19" fmla="*/ 2181444 h 6434152"/>
                <a:gd name="connsiteX20" fmla="*/ 906155 w 5953893"/>
                <a:gd name="connsiteY20" fmla="*/ 1337497 h 6434152"/>
                <a:gd name="connsiteX21" fmla="*/ 2739265 w 5953893"/>
                <a:gd name="connsiteY21" fmla="*/ 563818 h 6434152"/>
                <a:gd name="connsiteX22" fmla="*/ 3849849 w 5953893"/>
                <a:gd name="connsiteY22" fmla="*/ 881796 h 6434152"/>
                <a:gd name="connsiteX23" fmla="*/ 4834515 w 5953893"/>
                <a:gd name="connsiteY23" fmla="*/ 1742419 h 6434152"/>
                <a:gd name="connsiteX24" fmla="*/ 5325256 w 5953893"/>
                <a:gd name="connsiteY24" fmla="*/ 2742076 h 6434152"/>
                <a:gd name="connsiteX25" fmla="*/ 5317011 w 5953893"/>
                <a:gd name="connsiteY25" fmla="*/ 3797009 h 6434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953893" h="6434152">
                  <a:moveTo>
                    <a:pt x="2739452" y="0"/>
                  </a:moveTo>
                  <a:cubicBezTo>
                    <a:pt x="1568346" y="0"/>
                    <a:pt x="546204" y="647950"/>
                    <a:pt x="0" y="1610693"/>
                  </a:cubicBezTo>
                  <a:lnTo>
                    <a:pt x="0" y="4823273"/>
                  </a:lnTo>
                  <a:cubicBezTo>
                    <a:pt x="101746" y="5002593"/>
                    <a:pt x="219793" y="5171045"/>
                    <a:pt x="352456" y="5326193"/>
                  </a:cubicBezTo>
                  <a:cubicBezTo>
                    <a:pt x="932013" y="6005060"/>
                    <a:pt x="1786453" y="6434153"/>
                    <a:pt x="2739452" y="6434153"/>
                  </a:cubicBezTo>
                  <a:cubicBezTo>
                    <a:pt x="3612442" y="6434153"/>
                    <a:pt x="4046220" y="5750227"/>
                    <a:pt x="4618282" y="5167859"/>
                  </a:cubicBezTo>
                  <a:cubicBezTo>
                    <a:pt x="5190344" y="4585679"/>
                    <a:pt x="5621311" y="4803036"/>
                    <a:pt x="5860029" y="3948409"/>
                  </a:cubicBezTo>
                  <a:cubicBezTo>
                    <a:pt x="6403423" y="2003810"/>
                    <a:pt x="4485244" y="0"/>
                    <a:pt x="2739452" y="0"/>
                  </a:cubicBezTo>
                  <a:close/>
                  <a:moveTo>
                    <a:pt x="5317011" y="3797009"/>
                  </a:moveTo>
                  <a:cubicBezTo>
                    <a:pt x="5275976" y="3943538"/>
                    <a:pt x="5228756" y="4045658"/>
                    <a:pt x="5176478" y="4100747"/>
                  </a:cubicBezTo>
                  <a:cubicBezTo>
                    <a:pt x="5131883" y="4147591"/>
                    <a:pt x="5061991" y="4186004"/>
                    <a:pt x="4942257" y="4250274"/>
                  </a:cubicBezTo>
                  <a:cubicBezTo>
                    <a:pt x="4753381" y="4351458"/>
                    <a:pt x="4494613" y="4489929"/>
                    <a:pt x="4216171" y="4773243"/>
                  </a:cubicBezTo>
                  <a:cubicBezTo>
                    <a:pt x="4106555" y="4884733"/>
                    <a:pt x="4004247" y="4997159"/>
                    <a:pt x="3905125" y="5105837"/>
                  </a:cubicBezTo>
                  <a:cubicBezTo>
                    <a:pt x="3701071" y="5329753"/>
                    <a:pt x="3508260" y="5541302"/>
                    <a:pt x="3308329" y="5682022"/>
                  </a:cubicBezTo>
                  <a:cubicBezTo>
                    <a:pt x="3122826" y="5812624"/>
                    <a:pt x="2947441" y="5870898"/>
                    <a:pt x="2739452" y="5870898"/>
                  </a:cubicBezTo>
                  <a:cubicBezTo>
                    <a:pt x="2357765" y="5870898"/>
                    <a:pt x="1990319" y="5788452"/>
                    <a:pt x="1647419" y="5625809"/>
                  </a:cubicBezTo>
                  <a:cubicBezTo>
                    <a:pt x="1319509" y="5470286"/>
                    <a:pt x="1019893" y="5240187"/>
                    <a:pt x="781175" y="4960620"/>
                  </a:cubicBezTo>
                  <a:cubicBezTo>
                    <a:pt x="579370" y="4724151"/>
                    <a:pt x="421598" y="4456576"/>
                    <a:pt x="312545" y="4165205"/>
                  </a:cubicBezTo>
                  <a:cubicBezTo>
                    <a:pt x="199369" y="3863153"/>
                    <a:pt x="142032" y="3544237"/>
                    <a:pt x="142032" y="3217451"/>
                  </a:cubicBezTo>
                  <a:cubicBezTo>
                    <a:pt x="142032" y="2857688"/>
                    <a:pt x="211174" y="2509166"/>
                    <a:pt x="347210" y="2181444"/>
                  </a:cubicBezTo>
                  <a:cubicBezTo>
                    <a:pt x="478561" y="1865339"/>
                    <a:pt x="666688" y="1581275"/>
                    <a:pt x="906155" y="1337497"/>
                  </a:cubicBezTo>
                  <a:cubicBezTo>
                    <a:pt x="1396334" y="838512"/>
                    <a:pt x="2047469" y="563818"/>
                    <a:pt x="2739265" y="563818"/>
                  </a:cubicBezTo>
                  <a:cubicBezTo>
                    <a:pt x="3094157" y="563818"/>
                    <a:pt x="3478280" y="673808"/>
                    <a:pt x="3849849" y="881796"/>
                  </a:cubicBezTo>
                  <a:cubicBezTo>
                    <a:pt x="4226851" y="1092783"/>
                    <a:pt x="4567316" y="1390338"/>
                    <a:pt x="4834515" y="1742419"/>
                  </a:cubicBezTo>
                  <a:cubicBezTo>
                    <a:pt x="5070798" y="2053653"/>
                    <a:pt x="5240374" y="2399363"/>
                    <a:pt x="5325256" y="2742076"/>
                  </a:cubicBezTo>
                  <a:cubicBezTo>
                    <a:pt x="5414634" y="3102964"/>
                    <a:pt x="5411824" y="3458044"/>
                    <a:pt x="5317011" y="3797009"/>
                  </a:cubicBezTo>
                  <a:close/>
                </a:path>
              </a:pathLst>
            </a:custGeom>
            <a:solidFill>
              <a:schemeClr val="bg1">
                <a:alpha val="30000"/>
              </a:schemeClr>
            </a:solidFill>
            <a:ln w="18736"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A0394888-C50F-41C1-92D4-0E2B4315A89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49" y="231462"/>
              <a:ext cx="5953893" cy="6444167"/>
            </a:xfrm>
            <a:custGeom>
              <a:avLst/>
              <a:gdLst>
                <a:gd name="connsiteX0" fmla="*/ 2739452 w 5953893"/>
                <a:gd name="connsiteY0" fmla="*/ 0 h 6434152"/>
                <a:gd name="connsiteX1" fmla="*/ 0 w 5953893"/>
                <a:gd name="connsiteY1" fmla="*/ 1610693 h 6434152"/>
                <a:gd name="connsiteX2" fmla="*/ 0 w 5953893"/>
                <a:gd name="connsiteY2" fmla="*/ 4823273 h 6434152"/>
                <a:gd name="connsiteX3" fmla="*/ 352456 w 5953893"/>
                <a:gd name="connsiteY3" fmla="*/ 5326193 h 6434152"/>
                <a:gd name="connsiteX4" fmla="*/ 2739452 w 5953893"/>
                <a:gd name="connsiteY4" fmla="*/ 6434153 h 6434152"/>
                <a:gd name="connsiteX5" fmla="*/ 4618282 w 5953893"/>
                <a:gd name="connsiteY5" fmla="*/ 5167859 h 6434152"/>
                <a:gd name="connsiteX6" fmla="*/ 5860029 w 5953893"/>
                <a:gd name="connsiteY6" fmla="*/ 3948409 h 6434152"/>
                <a:gd name="connsiteX7" fmla="*/ 2739452 w 5953893"/>
                <a:gd name="connsiteY7" fmla="*/ 0 h 6434152"/>
                <a:gd name="connsiteX8" fmla="*/ 5208520 w 5953893"/>
                <a:gd name="connsiteY8" fmla="*/ 3766654 h 6434152"/>
                <a:gd name="connsiteX9" fmla="*/ 5094782 w 5953893"/>
                <a:gd name="connsiteY9" fmla="*/ 4022985 h 6434152"/>
                <a:gd name="connsiteX10" fmla="*/ 4888855 w 5953893"/>
                <a:gd name="connsiteY10" fmla="*/ 4150777 h 6434152"/>
                <a:gd name="connsiteX11" fmla="*/ 4135411 w 5953893"/>
                <a:gd name="connsiteY11" fmla="*/ 4694170 h 6434152"/>
                <a:gd name="connsiteX12" fmla="*/ 3821555 w 5953893"/>
                <a:gd name="connsiteY12" fmla="*/ 5029762 h 6434152"/>
                <a:gd name="connsiteX13" fmla="*/ 2739265 w 5953893"/>
                <a:gd name="connsiteY13" fmla="*/ 5758097 h 6434152"/>
                <a:gd name="connsiteX14" fmla="*/ 1695575 w 5953893"/>
                <a:gd name="connsiteY14" fmla="*/ 5523876 h 6434152"/>
                <a:gd name="connsiteX15" fmla="*/ 866619 w 5953893"/>
                <a:gd name="connsiteY15" fmla="*/ 4887356 h 6434152"/>
                <a:gd name="connsiteX16" fmla="*/ 417851 w 5953893"/>
                <a:gd name="connsiteY16" fmla="*/ 4125481 h 6434152"/>
                <a:gd name="connsiteX17" fmla="*/ 254645 w 5953893"/>
                <a:gd name="connsiteY17" fmla="*/ 3217264 h 6434152"/>
                <a:gd name="connsiteX18" fmla="*/ 451204 w 5953893"/>
                <a:gd name="connsiteY18" fmla="*/ 2224540 h 6434152"/>
                <a:gd name="connsiteX19" fmla="*/ 986540 w 5953893"/>
                <a:gd name="connsiteY19" fmla="*/ 1416383 h 6434152"/>
                <a:gd name="connsiteX20" fmla="*/ 2739452 w 5953893"/>
                <a:gd name="connsiteY20" fmla="*/ 676244 h 6434152"/>
                <a:gd name="connsiteX21" fmla="*/ 3794947 w 5953893"/>
                <a:gd name="connsiteY21" fmla="*/ 979795 h 6434152"/>
                <a:gd name="connsiteX22" fmla="*/ 4744762 w 5953893"/>
                <a:gd name="connsiteY22" fmla="*/ 1810250 h 6434152"/>
                <a:gd name="connsiteX23" fmla="*/ 5215827 w 5953893"/>
                <a:gd name="connsiteY23" fmla="*/ 2768871 h 6434152"/>
                <a:gd name="connsiteX24" fmla="*/ 5208520 w 5953893"/>
                <a:gd name="connsiteY24" fmla="*/ 3766654 h 6434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953893" h="6434152">
                  <a:moveTo>
                    <a:pt x="2739452" y="0"/>
                  </a:moveTo>
                  <a:cubicBezTo>
                    <a:pt x="1568346" y="0"/>
                    <a:pt x="546204" y="647950"/>
                    <a:pt x="0" y="1610693"/>
                  </a:cubicBezTo>
                  <a:lnTo>
                    <a:pt x="0" y="4823273"/>
                  </a:lnTo>
                  <a:cubicBezTo>
                    <a:pt x="101746" y="5002593"/>
                    <a:pt x="219793" y="5171045"/>
                    <a:pt x="352456" y="5326193"/>
                  </a:cubicBezTo>
                  <a:cubicBezTo>
                    <a:pt x="932013" y="6005060"/>
                    <a:pt x="1786453" y="6434153"/>
                    <a:pt x="2739452" y="6434153"/>
                  </a:cubicBezTo>
                  <a:cubicBezTo>
                    <a:pt x="3612442" y="6434153"/>
                    <a:pt x="4046220" y="5750227"/>
                    <a:pt x="4618282" y="5167859"/>
                  </a:cubicBezTo>
                  <a:cubicBezTo>
                    <a:pt x="5190344" y="4585679"/>
                    <a:pt x="5621311" y="4803036"/>
                    <a:pt x="5860029" y="3948409"/>
                  </a:cubicBezTo>
                  <a:cubicBezTo>
                    <a:pt x="6403423" y="2003810"/>
                    <a:pt x="4485244" y="0"/>
                    <a:pt x="2739452" y="0"/>
                  </a:cubicBezTo>
                  <a:close/>
                  <a:moveTo>
                    <a:pt x="5208520" y="3766654"/>
                  </a:moveTo>
                  <a:cubicBezTo>
                    <a:pt x="5173667" y="3891634"/>
                    <a:pt x="5133194" y="3982699"/>
                    <a:pt x="5094782" y="4022985"/>
                  </a:cubicBezTo>
                  <a:cubicBezTo>
                    <a:pt x="5060492" y="4058962"/>
                    <a:pt x="4984792" y="4099435"/>
                    <a:pt x="4888855" y="4150777"/>
                  </a:cubicBezTo>
                  <a:cubicBezTo>
                    <a:pt x="4693420" y="4255333"/>
                    <a:pt x="4426033" y="4398489"/>
                    <a:pt x="4135411" y="4694170"/>
                  </a:cubicBezTo>
                  <a:cubicBezTo>
                    <a:pt x="4024297" y="4807158"/>
                    <a:pt x="3921239" y="4920334"/>
                    <a:pt x="3821555" y="5029762"/>
                  </a:cubicBezTo>
                  <a:cubicBezTo>
                    <a:pt x="3385341" y="5508324"/>
                    <a:pt x="3138940" y="5758097"/>
                    <a:pt x="2739265" y="5758097"/>
                  </a:cubicBezTo>
                  <a:cubicBezTo>
                    <a:pt x="2374442" y="5758097"/>
                    <a:pt x="2023297" y="5679211"/>
                    <a:pt x="1695575" y="5523876"/>
                  </a:cubicBezTo>
                  <a:cubicBezTo>
                    <a:pt x="1381906" y="5375098"/>
                    <a:pt x="1095219" y="5154930"/>
                    <a:pt x="866619" y="4887356"/>
                  </a:cubicBezTo>
                  <a:cubicBezTo>
                    <a:pt x="673246" y="4661005"/>
                    <a:pt x="522220" y="4404673"/>
                    <a:pt x="417851" y="4125481"/>
                  </a:cubicBezTo>
                  <a:cubicBezTo>
                    <a:pt x="309547" y="3836171"/>
                    <a:pt x="254645" y="3530558"/>
                    <a:pt x="254645" y="3217264"/>
                  </a:cubicBezTo>
                  <a:cubicBezTo>
                    <a:pt x="254645" y="2872490"/>
                    <a:pt x="320790" y="2538585"/>
                    <a:pt x="451204" y="2224540"/>
                  </a:cubicBezTo>
                  <a:cubicBezTo>
                    <a:pt x="577121" y="1921739"/>
                    <a:pt x="757191" y="1649855"/>
                    <a:pt x="986540" y="1416383"/>
                  </a:cubicBezTo>
                  <a:cubicBezTo>
                    <a:pt x="1455357" y="939134"/>
                    <a:pt x="2078011" y="676244"/>
                    <a:pt x="2739452" y="676244"/>
                  </a:cubicBezTo>
                  <a:cubicBezTo>
                    <a:pt x="3075232" y="676244"/>
                    <a:pt x="3440243" y="781175"/>
                    <a:pt x="3794947" y="979795"/>
                  </a:cubicBezTo>
                  <a:cubicBezTo>
                    <a:pt x="4158459" y="1183286"/>
                    <a:pt x="4486931" y="1470348"/>
                    <a:pt x="4744762" y="1810250"/>
                  </a:cubicBezTo>
                  <a:cubicBezTo>
                    <a:pt x="4971862" y="2109491"/>
                    <a:pt x="5134693" y="2440961"/>
                    <a:pt x="5215827" y="2768871"/>
                  </a:cubicBezTo>
                  <a:cubicBezTo>
                    <a:pt x="5300334" y="3110834"/>
                    <a:pt x="5297898" y="3446614"/>
                    <a:pt x="5208520" y="3766654"/>
                  </a:cubicBezTo>
                  <a:close/>
                </a:path>
              </a:pathLst>
            </a:custGeom>
            <a:solidFill>
              <a:schemeClr val="bg1">
                <a:alpha val="30000"/>
              </a:schemeClr>
            </a:solidFill>
            <a:ln w="18736" cap="flat">
              <a:noFill/>
              <a:prstDash val="solid"/>
              <a:miter/>
            </a:ln>
          </p:spPr>
          <p:txBody>
            <a:bodyPr rtlCol="0" anchor="ctr"/>
            <a:lstStyle/>
            <a:p>
              <a:endParaRPr lang="en-US" dirty="0"/>
            </a:p>
          </p:txBody>
        </p:sp>
        <p:sp useBgFill="1">
          <p:nvSpPr>
            <p:cNvPr id="16" name="Freeform: Shape 15">
              <a:extLst>
                <a:ext uri="{FF2B5EF4-FFF2-40B4-BE49-F238E27FC236}">
                  <a16:creationId xmlns:a16="http://schemas.microsoft.com/office/drawing/2014/main" id="{F22C906F-48B7-4ABF-B36E-0C0A056A577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49" y="3725"/>
              <a:ext cx="5855313" cy="6880645"/>
            </a:xfrm>
            <a:custGeom>
              <a:avLst/>
              <a:gdLst>
                <a:gd name="connsiteX0" fmla="*/ 5855313 w 5855313"/>
                <a:gd name="connsiteY0" fmla="*/ 4717843 h 6880645"/>
                <a:gd name="connsiteX1" fmla="*/ 5855313 w 5855313"/>
                <a:gd name="connsiteY1" fmla="*/ 6880645 h 6880645"/>
                <a:gd name="connsiteX2" fmla="*/ 0 w 5855313"/>
                <a:gd name="connsiteY2" fmla="*/ 6880645 h 6880645"/>
                <a:gd name="connsiteX3" fmla="*/ 0 w 5855313"/>
                <a:gd name="connsiteY3" fmla="*/ 5268859 h 6880645"/>
                <a:gd name="connsiteX4" fmla="*/ 36130 w 5855313"/>
                <a:gd name="connsiteY4" fmla="*/ 5327430 h 6880645"/>
                <a:gd name="connsiteX5" fmla="*/ 2782721 w 5855313"/>
                <a:gd name="connsiteY5" fmla="*/ 6765687 h 6880645"/>
                <a:gd name="connsiteX6" fmla="*/ 5834702 w 5855313"/>
                <a:gd name="connsiteY6" fmla="*/ 4773305 h 6880645"/>
                <a:gd name="connsiteX7" fmla="*/ 9148 w 5855313"/>
                <a:gd name="connsiteY7" fmla="*/ 0 h 6880645"/>
                <a:gd name="connsiteX8" fmla="*/ 5855312 w 5855313"/>
                <a:gd name="connsiteY8" fmla="*/ 0 h 6880645"/>
                <a:gd name="connsiteX9" fmla="*/ 5855312 w 5855313"/>
                <a:gd name="connsiteY9" fmla="*/ 96759 h 6880645"/>
                <a:gd name="connsiteX10" fmla="*/ 5855313 w 5855313"/>
                <a:gd name="connsiteY10" fmla="*/ 96759 h 6880645"/>
                <a:gd name="connsiteX11" fmla="*/ 5855313 w 5855313"/>
                <a:gd name="connsiteY11" fmla="*/ 2289203 h 6880645"/>
                <a:gd name="connsiteX12" fmla="*/ 5834702 w 5855313"/>
                <a:gd name="connsiteY12" fmla="*/ 2233742 h 6880645"/>
                <a:gd name="connsiteX13" fmla="*/ 2782721 w 5855313"/>
                <a:gd name="connsiteY13" fmla="*/ 241359 h 6880645"/>
                <a:gd name="connsiteX14" fmla="*/ 36130 w 5855313"/>
                <a:gd name="connsiteY14" fmla="*/ 1679616 h 6880645"/>
                <a:gd name="connsiteX15" fmla="*/ 0 w 5855313"/>
                <a:gd name="connsiteY15" fmla="*/ 1738187 h 6880645"/>
                <a:gd name="connsiteX16" fmla="*/ 0 w 5855313"/>
                <a:gd name="connsiteY16" fmla="*/ 96759 h 6880645"/>
                <a:gd name="connsiteX17" fmla="*/ 9148 w 5855313"/>
                <a:gd name="connsiteY17" fmla="*/ 96759 h 688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855313" h="6880645">
                  <a:moveTo>
                    <a:pt x="5855313" y="4717843"/>
                  </a:moveTo>
                  <a:lnTo>
                    <a:pt x="5855313" y="6880645"/>
                  </a:lnTo>
                  <a:lnTo>
                    <a:pt x="0" y="6880645"/>
                  </a:lnTo>
                  <a:lnTo>
                    <a:pt x="0" y="5268859"/>
                  </a:lnTo>
                  <a:lnTo>
                    <a:pt x="36130" y="5327430"/>
                  </a:lnTo>
                  <a:cubicBezTo>
                    <a:pt x="631370" y="6195172"/>
                    <a:pt x="1639396" y="6765687"/>
                    <a:pt x="2782721" y="6765687"/>
                  </a:cubicBezTo>
                  <a:cubicBezTo>
                    <a:pt x="4154711" y="6765687"/>
                    <a:pt x="5331871" y="5944145"/>
                    <a:pt x="5834702" y="4773305"/>
                  </a:cubicBezTo>
                  <a:close/>
                  <a:moveTo>
                    <a:pt x="9148" y="0"/>
                  </a:moveTo>
                  <a:lnTo>
                    <a:pt x="5855312" y="0"/>
                  </a:lnTo>
                  <a:lnTo>
                    <a:pt x="5855312" y="96759"/>
                  </a:lnTo>
                  <a:lnTo>
                    <a:pt x="5855313" y="96759"/>
                  </a:lnTo>
                  <a:lnTo>
                    <a:pt x="5855313" y="2289203"/>
                  </a:lnTo>
                  <a:lnTo>
                    <a:pt x="5834702" y="2233742"/>
                  </a:lnTo>
                  <a:cubicBezTo>
                    <a:pt x="5331871" y="1062902"/>
                    <a:pt x="4154711" y="241359"/>
                    <a:pt x="2782721" y="241359"/>
                  </a:cubicBezTo>
                  <a:cubicBezTo>
                    <a:pt x="1639396" y="241359"/>
                    <a:pt x="631370" y="811875"/>
                    <a:pt x="36130" y="1679616"/>
                  </a:cubicBezTo>
                  <a:lnTo>
                    <a:pt x="0" y="1738187"/>
                  </a:lnTo>
                  <a:lnTo>
                    <a:pt x="0" y="96759"/>
                  </a:lnTo>
                  <a:lnTo>
                    <a:pt x="9148" y="96759"/>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7" name="Freeform: Shape 16">
              <a:extLst>
                <a:ext uri="{FF2B5EF4-FFF2-40B4-BE49-F238E27FC236}">
                  <a16:creationId xmlns:a16="http://schemas.microsoft.com/office/drawing/2014/main" id="{B4ABE2AA-A788-450F-94A8-AED4B698F3B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49" y="26370"/>
              <a:ext cx="6254832" cy="6864558"/>
            </a:xfrm>
            <a:custGeom>
              <a:avLst/>
              <a:gdLst>
                <a:gd name="connsiteX0" fmla="*/ 2766060 w 6254832"/>
                <a:gd name="connsiteY0" fmla="*/ 0 h 6864558"/>
                <a:gd name="connsiteX1" fmla="*/ 0 w 6254832"/>
                <a:gd name="connsiteY1" fmla="*/ 1340683 h 6864558"/>
                <a:gd name="connsiteX2" fmla="*/ 0 w 6254832"/>
                <a:gd name="connsiteY2" fmla="*/ 2201306 h 6864558"/>
                <a:gd name="connsiteX3" fmla="*/ 1312 w 6254832"/>
                <a:gd name="connsiteY3" fmla="*/ 2197746 h 6864558"/>
                <a:gd name="connsiteX4" fmla="*/ 612723 w 6254832"/>
                <a:gd name="connsiteY4" fmla="*/ 1201649 h 6864558"/>
                <a:gd name="connsiteX5" fmla="*/ 1571344 w 6254832"/>
                <a:gd name="connsiteY5" fmla="*/ 483245 h 6864558"/>
                <a:gd name="connsiteX6" fmla="*/ 1641235 w 6254832"/>
                <a:gd name="connsiteY6" fmla="*/ 452328 h 6864558"/>
                <a:gd name="connsiteX7" fmla="*/ 1711502 w 6254832"/>
                <a:gd name="connsiteY7" fmla="*/ 422348 h 6864558"/>
                <a:gd name="connsiteX8" fmla="*/ 1783080 w 6254832"/>
                <a:gd name="connsiteY8" fmla="*/ 395178 h 6864558"/>
                <a:gd name="connsiteX9" fmla="*/ 1855220 w 6254832"/>
                <a:gd name="connsiteY9" fmla="*/ 369133 h 6864558"/>
                <a:gd name="connsiteX10" fmla="*/ 1928297 w 6254832"/>
                <a:gd name="connsiteY10" fmla="*/ 345711 h 6864558"/>
                <a:gd name="connsiteX11" fmla="*/ 2001749 w 6254832"/>
                <a:gd name="connsiteY11" fmla="*/ 323600 h 6864558"/>
                <a:gd name="connsiteX12" fmla="*/ 2076138 w 6254832"/>
                <a:gd name="connsiteY12" fmla="*/ 304300 h 6864558"/>
                <a:gd name="connsiteX13" fmla="*/ 2113426 w 6254832"/>
                <a:gd name="connsiteY13" fmla="*/ 294744 h 6864558"/>
                <a:gd name="connsiteX14" fmla="*/ 2132163 w 6254832"/>
                <a:gd name="connsiteY14" fmla="*/ 290060 h 6864558"/>
                <a:gd name="connsiteX15" fmla="*/ 2151089 w 6254832"/>
                <a:gd name="connsiteY15" fmla="*/ 286312 h 6864558"/>
                <a:gd name="connsiteX16" fmla="*/ 2763249 w 6254832"/>
                <a:gd name="connsiteY16" fmla="*/ 218482 h 6864558"/>
                <a:gd name="connsiteX17" fmla="*/ 3372225 w 6254832"/>
                <a:gd name="connsiteY17" fmla="*/ 301302 h 6864558"/>
                <a:gd name="connsiteX18" fmla="*/ 3663596 w 6254832"/>
                <a:gd name="connsiteY18" fmla="*/ 398364 h 6864558"/>
                <a:gd name="connsiteX19" fmla="*/ 3941663 w 6254832"/>
                <a:gd name="connsiteY19" fmla="*/ 526717 h 6864558"/>
                <a:gd name="connsiteX20" fmla="*/ 4204366 w 6254832"/>
                <a:gd name="connsiteY20" fmla="*/ 681678 h 6864558"/>
                <a:gd name="connsiteX21" fmla="*/ 4450018 w 6254832"/>
                <a:gd name="connsiteY21" fmla="*/ 860061 h 6864558"/>
                <a:gd name="connsiteX22" fmla="*/ 4678992 w 6254832"/>
                <a:gd name="connsiteY22" fmla="*/ 1057181 h 6864558"/>
                <a:gd name="connsiteX23" fmla="*/ 4889791 w 6254832"/>
                <a:gd name="connsiteY23" fmla="*/ 1271166 h 6864558"/>
                <a:gd name="connsiteX24" fmla="*/ 5083164 w 6254832"/>
                <a:gd name="connsiteY24" fmla="*/ 1498642 h 6864558"/>
                <a:gd name="connsiteX25" fmla="*/ 5257987 w 6254832"/>
                <a:gd name="connsiteY25" fmla="*/ 1738484 h 6864558"/>
                <a:gd name="connsiteX26" fmla="*/ 5413510 w 6254832"/>
                <a:gd name="connsiteY26" fmla="*/ 1989195 h 6864558"/>
                <a:gd name="connsiteX27" fmla="*/ 5548609 w 6254832"/>
                <a:gd name="connsiteY27" fmla="*/ 2249462 h 6864558"/>
                <a:gd name="connsiteX28" fmla="*/ 5747791 w 6254832"/>
                <a:gd name="connsiteY28" fmla="*/ 2795666 h 6864558"/>
                <a:gd name="connsiteX29" fmla="*/ 5806814 w 6254832"/>
                <a:gd name="connsiteY29" fmla="*/ 3078980 h 6864558"/>
                <a:gd name="connsiteX30" fmla="*/ 5816933 w 6254832"/>
                <a:gd name="connsiteY30" fmla="*/ 3150558 h 6864558"/>
                <a:gd name="connsiteX31" fmla="*/ 5825178 w 6254832"/>
                <a:gd name="connsiteY31" fmla="*/ 3222323 h 6864558"/>
                <a:gd name="connsiteX32" fmla="*/ 5831923 w 6254832"/>
                <a:gd name="connsiteY32" fmla="*/ 3294276 h 6864558"/>
                <a:gd name="connsiteX33" fmla="*/ 5836233 w 6254832"/>
                <a:gd name="connsiteY33" fmla="*/ 3366416 h 6864558"/>
                <a:gd name="connsiteX34" fmla="*/ 5833047 w 6254832"/>
                <a:gd name="connsiteY34" fmla="*/ 3655726 h 6864558"/>
                <a:gd name="connsiteX35" fmla="*/ 5827426 w 6254832"/>
                <a:gd name="connsiteY35" fmla="*/ 3728054 h 6864558"/>
                <a:gd name="connsiteX36" fmla="*/ 5819556 w 6254832"/>
                <a:gd name="connsiteY36" fmla="*/ 3800194 h 6864558"/>
                <a:gd name="connsiteX37" fmla="*/ 5809063 w 6254832"/>
                <a:gd name="connsiteY37" fmla="*/ 3872147 h 6864558"/>
                <a:gd name="connsiteX38" fmla="*/ 5796696 w 6254832"/>
                <a:gd name="connsiteY38" fmla="*/ 3943912 h 6864558"/>
                <a:gd name="connsiteX39" fmla="*/ 5725305 w 6254832"/>
                <a:gd name="connsiteY39" fmla="*/ 4225165 h 6864558"/>
                <a:gd name="connsiteX40" fmla="*/ 5605384 w 6254832"/>
                <a:gd name="connsiteY40" fmla="*/ 4478312 h 6864558"/>
                <a:gd name="connsiteX41" fmla="*/ 5412573 w 6254832"/>
                <a:gd name="connsiteY41" fmla="*/ 4677306 h 6864558"/>
                <a:gd name="connsiteX42" fmla="*/ 5155867 w 6254832"/>
                <a:gd name="connsiteY42" fmla="*/ 4834703 h 6864558"/>
                <a:gd name="connsiteX43" fmla="*/ 4645452 w 6254832"/>
                <a:gd name="connsiteY43" fmla="*/ 5207396 h 6864558"/>
                <a:gd name="connsiteX44" fmla="*/ 4536211 w 6254832"/>
                <a:gd name="connsiteY44" fmla="*/ 5319072 h 6864558"/>
                <a:gd name="connsiteX45" fmla="*/ 4430343 w 6254832"/>
                <a:gd name="connsiteY45" fmla="*/ 5432061 h 6864558"/>
                <a:gd name="connsiteX46" fmla="*/ 4220668 w 6254832"/>
                <a:gd name="connsiteY46" fmla="*/ 5657663 h 6864558"/>
                <a:gd name="connsiteX47" fmla="*/ 4115174 w 6254832"/>
                <a:gd name="connsiteY47" fmla="*/ 5768777 h 6864558"/>
                <a:gd name="connsiteX48" fmla="*/ 4007245 w 6254832"/>
                <a:gd name="connsiteY48" fmla="*/ 5876707 h 6864558"/>
                <a:gd name="connsiteX49" fmla="*/ 3781081 w 6254832"/>
                <a:gd name="connsiteY49" fmla="*/ 6078887 h 6864558"/>
                <a:gd name="connsiteX50" fmla="*/ 3534493 w 6254832"/>
                <a:gd name="connsiteY50" fmla="*/ 6249775 h 6864558"/>
                <a:gd name="connsiteX51" fmla="*/ 3265232 w 6254832"/>
                <a:gd name="connsiteY51" fmla="*/ 6373068 h 6864558"/>
                <a:gd name="connsiteX52" fmla="*/ 3194779 w 6254832"/>
                <a:gd name="connsiteY52" fmla="*/ 6394804 h 6864558"/>
                <a:gd name="connsiteX53" fmla="*/ 3123575 w 6254832"/>
                <a:gd name="connsiteY53" fmla="*/ 6412792 h 6864558"/>
                <a:gd name="connsiteX54" fmla="*/ 3051435 w 6254832"/>
                <a:gd name="connsiteY54" fmla="*/ 6426471 h 6864558"/>
                <a:gd name="connsiteX55" fmla="*/ 2978733 w 6254832"/>
                <a:gd name="connsiteY55" fmla="*/ 6436214 h 6864558"/>
                <a:gd name="connsiteX56" fmla="*/ 2905656 w 6254832"/>
                <a:gd name="connsiteY56" fmla="*/ 6442211 h 6864558"/>
                <a:gd name="connsiteX57" fmla="*/ 2832204 w 6254832"/>
                <a:gd name="connsiteY57" fmla="*/ 6444459 h 6864558"/>
                <a:gd name="connsiteX58" fmla="*/ 2758565 w 6254832"/>
                <a:gd name="connsiteY58" fmla="*/ 6443335 h 6864558"/>
                <a:gd name="connsiteX59" fmla="*/ 2683239 w 6254832"/>
                <a:gd name="connsiteY59" fmla="*/ 6438463 h 6864558"/>
                <a:gd name="connsiteX60" fmla="*/ 2091503 w 6254832"/>
                <a:gd name="connsiteY60" fmla="*/ 6343275 h 6864558"/>
                <a:gd name="connsiteX61" fmla="*/ 1948347 w 6254832"/>
                <a:gd name="connsiteY61" fmla="*/ 6301490 h 6864558"/>
                <a:gd name="connsiteX62" fmla="*/ 1807626 w 6254832"/>
                <a:gd name="connsiteY62" fmla="*/ 6252585 h 6864558"/>
                <a:gd name="connsiteX63" fmla="*/ 1738297 w 6254832"/>
                <a:gd name="connsiteY63" fmla="*/ 6225790 h 6864558"/>
                <a:gd name="connsiteX64" fmla="*/ 1669529 w 6254832"/>
                <a:gd name="connsiteY64" fmla="*/ 6197684 h 6864558"/>
                <a:gd name="connsiteX65" fmla="*/ 1635239 w 6254832"/>
                <a:gd name="connsiteY65" fmla="*/ 6183630 h 6864558"/>
                <a:gd name="connsiteX66" fmla="*/ 1601699 w 6254832"/>
                <a:gd name="connsiteY66" fmla="*/ 6167891 h 6864558"/>
                <a:gd name="connsiteX67" fmla="*/ 1534618 w 6254832"/>
                <a:gd name="connsiteY67" fmla="*/ 6136411 h 6864558"/>
                <a:gd name="connsiteX68" fmla="*/ 592299 w 6254832"/>
                <a:gd name="connsiteY68" fmla="*/ 5443116 h 6864558"/>
                <a:gd name="connsiteX69" fmla="*/ 0 w 6254832"/>
                <a:gd name="connsiteY69" fmla="*/ 4496675 h 6864558"/>
                <a:gd name="connsiteX70" fmla="*/ 0 w 6254832"/>
                <a:gd name="connsiteY70" fmla="*/ 5523875 h 6864558"/>
                <a:gd name="connsiteX71" fmla="*/ 2766060 w 6254832"/>
                <a:gd name="connsiteY71" fmla="*/ 6864559 h 6864558"/>
                <a:gd name="connsiteX72" fmla="*/ 6254833 w 6254832"/>
                <a:gd name="connsiteY72" fmla="*/ 3432373 h 6864558"/>
                <a:gd name="connsiteX73" fmla="*/ 2766060 w 6254832"/>
                <a:gd name="connsiteY73" fmla="*/ 0 h 6864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6254832" h="6864558">
                  <a:moveTo>
                    <a:pt x="2766060" y="0"/>
                  </a:moveTo>
                  <a:cubicBezTo>
                    <a:pt x="1639549" y="0"/>
                    <a:pt x="637831" y="525405"/>
                    <a:pt x="0" y="1340683"/>
                  </a:cubicBezTo>
                  <a:lnTo>
                    <a:pt x="0" y="2201306"/>
                  </a:lnTo>
                  <a:cubicBezTo>
                    <a:pt x="375" y="2200181"/>
                    <a:pt x="937" y="2198870"/>
                    <a:pt x="1312" y="2197746"/>
                  </a:cubicBezTo>
                  <a:cubicBezTo>
                    <a:pt x="142969" y="1837045"/>
                    <a:pt x="347959" y="1497143"/>
                    <a:pt x="612723" y="1201649"/>
                  </a:cubicBezTo>
                  <a:cubicBezTo>
                    <a:pt x="876550" y="906155"/>
                    <a:pt x="1201836" y="655258"/>
                    <a:pt x="1571344" y="483245"/>
                  </a:cubicBezTo>
                  <a:lnTo>
                    <a:pt x="1641235" y="452328"/>
                  </a:lnTo>
                  <a:cubicBezTo>
                    <a:pt x="1664658" y="442210"/>
                    <a:pt x="1687518" y="430967"/>
                    <a:pt x="1711502" y="422348"/>
                  </a:cubicBezTo>
                  <a:lnTo>
                    <a:pt x="1783080" y="395178"/>
                  </a:lnTo>
                  <a:cubicBezTo>
                    <a:pt x="1807064" y="386372"/>
                    <a:pt x="1830674" y="376441"/>
                    <a:pt x="1855220" y="369133"/>
                  </a:cubicBezTo>
                  <a:lnTo>
                    <a:pt x="1928297" y="345711"/>
                  </a:lnTo>
                  <a:cubicBezTo>
                    <a:pt x="1952656" y="338028"/>
                    <a:pt x="1976828" y="329409"/>
                    <a:pt x="2001749" y="323600"/>
                  </a:cubicBezTo>
                  <a:lnTo>
                    <a:pt x="2076138" y="304300"/>
                  </a:lnTo>
                  <a:lnTo>
                    <a:pt x="2113426" y="294744"/>
                  </a:lnTo>
                  <a:lnTo>
                    <a:pt x="2132163" y="290060"/>
                  </a:lnTo>
                  <a:lnTo>
                    <a:pt x="2151089" y="286312"/>
                  </a:lnTo>
                  <a:cubicBezTo>
                    <a:pt x="2351395" y="241716"/>
                    <a:pt x="2557322" y="219044"/>
                    <a:pt x="2763249" y="218482"/>
                  </a:cubicBezTo>
                  <a:cubicBezTo>
                    <a:pt x="2968802" y="218294"/>
                    <a:pt x="3174167" y="247900"/>
                    <a:pt x="3372225" y="301302"/>
                  </a:cubicBezTo>
                  <a:cubicBezTo>
                    <a:pt x="3471347" y="327910"/>
                    <a:pt x="3568596" y="360513"/>
                    <a:pt x="3663596" y="398364"/>
                  </a:cubicBezTo>
                  <a:cubicBezTo>
                    <a:pt x="3758784" y="435652"/>
                    <a:pt x="3851348" y="479311"/>
                    <a:pt x="3941663" y="526717"/>
                  </a:cubicBezTo>
                  <a:cubicBezTo>
                    <a:pt x="4031979" y="573936"/>
                    <a:pt x="4119297" y="626402"/>
                    <a:pt x="4204366" y="681678"/>
                  </a:cubicBezTo>
                  <a:cubicBezTo>
                    <a:pt x="4289060" y="737516"/>
                    <a:pt x="4370944" y="797289"/>
                    <a:pt x="4450018" y="860061"/>
                  </a:cubicBezTo>
                  <a:cubicBezTo>
                    <a:pt x="4529091" y="922832"/>
                    <a:pt x="4605540" y="988601"/>
                    <a:pt x="4678992" y="1057181"/>
                  </a:cubicBezTo>
                  <a:cubicBezTo>
                    <a:pt x="4752444" y="1125574"/>
                    <a:pt x="4822335" y="1197527"/>
                    <a:pt x="4889791" y="1271166"/>
                  </a:cubicBezTo>
                  <a:cubicBezTo>
                    <a:pt x="4957247" y="1344805"/>
                    <a:pt x="5021705" y="1420693"/>
                    <a:pt x="5083164" y="1498642"/>
                  </a:cubicBezTo>
                  <a:cubicBezTo>
                    <a:pt x="5144062" y="1576965"/>
                    <a:pt x="5202899" y="1656601"/>
                    <a:pt x="5257987" y="1738484"/>
                  </a:cubicBezTo>
                  <a:cubicBezTo>
                    <a:pt x="5313076" y="1820368"/>
                    <a:pt x="5365354" y="1903751"/>
                    <a:pt x="5413510" y="1989195"/>
                  </a:cubicBezTo>
                  <a:cubicBezTo>
                    <a:pt x="5462041" y="2074451"/>
                    <a:pt x="5507011" y="2161207"/>
                    <a:pt x="5548609" y="2249462"/>
                  </a:cubicBezTo>
                  <a:cubicBezTo>
                    <a:pt x="5631430" y="2426158"/>
                    <a:pt x="5698323" y="2608851"/>
                    <a:pt x="5747791" y="2795666"/>
                  </a:cubicBezTo>
                  <a:cubicBezTo>
                    <a:pt x="5771963" y="2889167"/>
                    <a:pt x="5791825" y="2983792"/>
                    <a:pt x="5806814" y="3078980"/>
                  </a:cubicBezTo>
                  <a:cubicBezTo>
                    <a:pt x="5810562" y="3102777"/>
                    <a:pt x="5814497" y="3126574"/>
                    <a:pt x="5816933" y="3150558"/>
                  </a:cubicBezTo>
                  <a:cubicBezTo>
                    <a:pt x="5819556" y="3174542"/>
                    <a:pt x="5823304" y="3198339"/>
                    <a:pt x="5825178" y="3222323"/>
                  </a:cubicBezTo>
                  <a:cubicBezTo>
                    <a:pt x="5827426" y="3246308"/>
                    <a:pt x="5830050" y="3270292"/>
                    <a:pt x="5831923" y="3294276"/>
                  </a:cubicBezTo>
                  <a:lnTo>
                    <a:pt x="5836233" y="3366416"/>
                  </a:lnTo>
                  <a:cubicBezTo>
                    <a:pt x="5839981" y="3462728"/>
                    <a:pt x="5839981" y="3559227"/>
                    <a:pt x="5833047" y="3655726"/>
                  </a:cubicBezTo>
                  <a:cubicBezTo>
                    <a:pt x="5830986" y="3679711"/>
                    <a:pt x="5830237" y="3704069"/>
                    <a:pt x="5827426" y="3728054"/>
                  </a:cubicBezTo>
                  <a:lnTo>
                    <a:pt x="5819556" y="3800194"/>
                  </a:lnTo>
                  <a:lnTo>
                    <a:pt x="5809063" y="3872147"/>
                  </a:lnTo>
                  <a:cubicBezTo>
                    <a:pt x="5805690" y="3896131"/>
                    <a:pt x="5800818" y="3919928"/>
                    <a:pt x="5796696" y="3943912"/>
                  </a:cubicBezTo>
                  <a:cubicBezTo>
                    <a:pt x="5778708" y="4039287"/>
                    <a:pt x="5755848" y="4134662"/>
                    <a:pt x="5725305" y="4225165"/>
                  </a:cubicBezTo>
                  <a:cubicBezTo>
                    <a:pt x="5694763" y="4315669"/>
                    <a:pt x="5656726" y="4402237"/>
                    <a:pt x="5605384" y="4478312"/>
                  </a:cubicBezTo>
                  <a:cubicBezTo>
                    <a:pt x="5554980" y="4555324"/>
                    <a:pt x="5489960" y="4620718"/>
                    <a:pt x="5412573" y="4677306"/>
                  </a:cubicBezTo>
                  <a:cubicBezTo>
                    <a:pt x="5335374" y="4734269"/>
                    <a:pt x="5245995" y="4782987"/>
                    <a:pt x="5155867" y="4834703"/>
                  </a:cubicBezTo>
                  <a:cubicBezTo>
                    <a:pt x="4973924" y="4936261"/>
                    <a:pt x="4794791" y="5058806"/>
                    <a:pt x="4645452" y="5207396"/>
                  </a:cubicBezTo>
                  <a:cubicBezTo>
                    <a:pt x="4607414" y="5244497"/>
                    <a:pt x="4571813" y="5281597"/>
                    <a:pt x="4536211" y="5319072"/>
                  </a:cubicBezTo>
                  <a:lnTo>
                    <a:pt x="4430343" y="5432061"/>
                  </a:lnTo>
                  <a:cubicBezTo>
                    <a:pt x="4360264" y="5507574"/>
                    <a:pt x="4290934" y="5583087"/>
                    <a:pt x="4220668" y="5657663"/>
                  </a:cubicBezTo>
                  <a:cubicBezTo>
                    <a:pt x="4185628" y="5694951"/>
                    <a:pt x="4150589" y="5732052"/>
                    <a:pt x="4115174" y="5768777"/>
                  </a:cubicBezTo>
                  <a:cubicBezTo>
                    <a:pt x="4079573" y="5805316"/>
                    <a:pt x="4043597" y="5841292"/>
                    <a:pt x="4007245" y="5876707"/>
                  </a:cubicBezTo>
                  <a:cubicBezTo>
                    <a:pt x="3934543" y="5947723"/>
                    <a:pt x="3859405" y="6015740"/>
                    <a:pt x="3781081" y="6078887"/>
                  </a:cubicBezTo>
                  <a:cubicBezTo>
                    <a:pt x="3702945" y="6142220"/>
                    <a:pt x="3620312" y="6199557"/>
                    <a:pt x="3534493" y="6249775"/>
                  </a:cubicBezTo>
                  <a:cubicBezTo>
                    <a:pt x="3448300" y="6299429"/>
                    <a:pt x="3358359" y="6341589"/>
                    <a:pt x="3265232" y="6373068"/>
                  </a:cubicBezTo>
                  <a:cubicBezTo>
                    <a:pt x="3241998" y="6381313"/>
                    <a:pt x="3218201" y="6387497"/>
                    <a:pt x="3194779" y="6394804"/>
                  </a:cubicBezTo>
                  <a:cubicBezTo>
                    <a:pt x="3171169" y="6401175"/>
                    <a:pt x="3147185" y="6406797"/>
                    <a:pt x="3123575" y="6412792"/>
                  </a:cubicBezTo>
                  <a:cubicBezTo>
                    <a:pt x="3099404" y="6417477"/>
                    <a:pt x="3075420" y="6422161"/>
                    <a:pt x="3051435" y="6426471"/>
                  </a:cubicBezTo>
                  <a:cubicBezTo>
                    <a:pt x="3027076" y="6429657"/>
                    <a:pt x="3002904" y="6433591"/>
                    <a:pt x="2978733" y="6436214"/>
                  </a:cubicBezTo>
                  <a:cubicBezTo>
                    <a:pt x="2954374" y="6438088"/>
                    <a:pt x="2930015" y="6440899"/>
                    <a:pt x="2905656" y="6442211"/>
                  </a:cubicBezTo>
                  <a:cubicBezTo>
                    <a:pt x="2881109" y="6442960"/>
                    <a:pt x="2856751" y="6444272"/>
                    <a:pt x="2832204" y="6444459"/>
                  </a:cubicBezTo>
                  <a:cubicBezTo>
                    <a:pt x="2807658" y="6444084"/>
                    <a:pt x="2783298" y="6444084"/>
                    <a:pt x="2758565" y="6443335"/>
                  </a:cubicBezTo>
                  <a:lnTo>
                    <a:pt x="2683239" y="6438463"/>
                  </a:lnTo>
                  <a:cubicBezTo>
                    <a:pt x="2482559" y="6425909"/>
                    <a:pt x="2284126" y="6393492"/>
                    <a:pt x="2091503" y="6343275"/>
                  </a:cubicBezTo>
                  <a:lnTo>
                    <a:pt x="1948347" y="6301490"/>
                  </a:lnTo>
                  <a:cubicBezTo>
                    <a:pt x="1901127" y="6286126"/>
                    <a:pt x="1854658" y="6268699"/>
                    <a:pt x="1807626" y="6252585"/>
                  </a:cubicBezTo>
                  <a:cubicBezTo>
                    <a:pt x="1784017" y="6245090"/>
                    <a:pt x="1761344" y="6234972"/>
                    <a:pt x="1738297" y="6225790"/>
                  </a:cubicBezTo>
                  <a:lnTo>
                    <a:pt x="1669529" y="6197684"/>
                  </a:lnTo>
                  <a:lnTo>
                    <a:pt x="1635239" y="6183630"/>
                  </a:lnTo>
                  <a:lnTo>
                    <a:pt x="1601699" y="6167891"/>
                  </a:lnTo>
                  <a:lnTo>
                    <a:pt x="1534618" y="6136411"/>
                  </a:lnTo>
                  <a:cubicBezTo>
                    <a:pt x="1179164" y="5964961"/>
                    <a:pt x="857250" y="5729616"/>
                    <a:pt x="592299" y="5443116"/>
                  </a:cubicBezTo>
                  <a:cubicBezTo>
                    <a:pt x="336904" y="5166173"/>
                    <a:pt x="137160" y="4842573"/>
                    <a:pt x="0" y="4496675"/>
                  </a:cubicBezTo>
                  <a:lnTo>
                    <a:pt x="0" y="5523875"/>
                  </a:lnTo>
                  <a:cubicBezTo>
                    <a:pt x="637831" y="6338966"/>
                    <a:pt x="1639549" y="6864559"/>
                    <a:pt x="2766060" y="6864559"/>
                  </a:cubicBezTo>
                  <a:cubicBezTo>
                    <a:pt x="4692858" y="6864559"/>
                    <a:pt x="6254833" y="5327879"/>
                    <a:pt x="6254833" y="3432373"/>
                  </a:cubicBezTo>
                  <a:cubicBezTo>
                    <a:pt x="6254833" y="1536679"/>
                    <a:pt x="4692858" y="0"/>
                    <a:pt x="2766060" y="0"/>
                  </a:cubicBezTo>
                  <a:close/>
                </a:path>
              </a:pathLst>
            </a:custGeom>
            <a:ln w="18736" cap="flat">
              <a:noFill/>
              <a:prstDash val="solid"/>
              <a:miter/>
            </a:ln>
          </p:spPr>
          <p:txBody>
            <a:bodyPr rtlCol="0" anchor="ctr"/>
            <a:lstStyle/>
            <a:p>
              <a:endParaRPr lang="en-US" dirty="0"/>
            </a:p>
          </p:txBody>
        </p:sp>
      </p:grpSp>
      <p:graphicFrame>
        <p:nvGraphicFramePr>
          <p:cNvPr id="5" name="Čuvar mesta za sadržaj 2">
            <a:extLst>
              <a:ext uri="{FF2B5EF4-FFF2-40B4-BE49-F238E27FC236}">
                <a16:creationId xmlns:a16="http://schemas.microsoft.com/office/drawing/2014/main" id="{B02A6979-CEE4-8E0A-F5D0-C3884E2A5501}"/>
              </a:ext>
            </a:extLst>
          </p:cNvPr>
          <p:cNvGraphicFramePr>
            <a:graphicFrameLocks noGrp="1"/>
          </p:cNvGraphicFramePr>
          <p:nvPr>
            <p:ph idx="1"/>
            <p:extLst>
              <p:ext uri="{D42A27DB-BD31-4B8C-83A1-F6EECF244321}">
                <p14:modId xmlns:p14="http://schemas.microsoft.com/office/powerpoint/2010/main" val="2688085716"/>
              </p:ext>
            </p:extLst>
          </p:nvPr>
        </p:nvGraphicFramePr>
        <p:xfrm>
          <a:off x="6090574" y="2415756"/>
          <a:ext cx="4977578" cy="36392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418325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Rice fields on terraced of Mu Cang Chai  YenBai  in Vietnam">
            <a:extLst>
              <a:ext uri="{FF2B5EF4-FFF2-40B4-BE49-F238E27FC236}">
                <a16:creationId xmlns:a16="http://schemas.microsoft.com/office/drawing/2014/main" id="{EE77E85B-A4B4-DA1B-D19F-4188DD80BBE0}"/>
              </a:ext>
            </a:extLst>
          </p:cNvPr>
          <p:cNvPicPr>
            <a:picLocks noChangeAspect="1"/>
          </p:cNvPicPr>
          <p:nvPr/>
        </p:nvPicPr>
        <p:blipFill rotWithShape="1">
          <a:blip r:embed="rId2">
            <a:alphaModFix amt="50000"/>
          </a:blip>
          <a:srcRect t="12289" b="3442"/>
          <a:stretch/>
        </p:blipFill>
        <p:spPr>
          <a:xfrm>
            <a:off x="20" y="1"/>
            <a:ext cx="12191980" cy="6857999"/>
          </a:xfrm>
          <a:prstGeom prst="rect">
            <a:avLst/>
          </a:prstGeom>
        </p:spPr>
      </p:pic>
      <p:sp>
        <p:nvSpPr>
          <p:cNvPr id="2" name="Naslov 1">
            <a:extLst>
              <a:ext uri="{FF2B5EF4-FFF2-40B4-BE49-F238E27FC236}">
                <a16:creationId xmlns:a16="http://schemas.microsoft.com/office/drawing/2014/main" id="{C4DD9124-63F4-EE4D-54A7-B17D35D6CD78}"/>
              </a:ext>
            </a:extLst>
          </p:cNvPr>
          <p:cNvSpPr>
            <a:spLocks noGrp="1"/>
          </p:cNvSpPr>
          <p:nvPr>
            <p:ph type="title"/>
          </p:nvPr>
        </p:nvSpPr>
        <p:spPr>
          <a:xfrm>
            <a:off x="1524000" y="1122362"/>
            <a:ext cx="9144000" cy="2900518"/>
          </a:xfrm>
        </p:spPr>
        <p:txBody>
          <a:bodyPr vert="horz" lIns="91440" tIns="45720" rIns="91440" bIns="45720" rtlCol="0" anchor="b">
            <a:normAutofit/>
          </a:bodyPr>
          <a:lstStyle/>
          <a:p>
            <a:pPr algn="ctr"/>
            <a:r>
              <a:rPr lang="en-US" sz="6000">
                <a:solidFill>
                  <a:srgbClr val="FFFFFF"/>
                </a:solidFill>
              </a:rPr>
              <a:t>Navigacija na dnu stranice</a:t>
            </a:r>
          </a:p>
        </p:txBody>
      </p:sp>
    </p:spTree>
    <p:extLst>
      <p:ext uri="{BB962C8B-B14F-4D97-AF65-F5344CB8AC3E}">
        <p14:creationId xmlns:p14="http://schemas.microsoft.com/office/powerpoint/2010/main" val="2073469845"/>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website navigation">
            <a:extLst>
              <a:ext uri="{FF2B5EF4-FFF2-40B4-BE49-F238E27FC236}">
                <a16:creationId xmlns:a16="http://schemas.microsoft.com/office/drawing/2014/main" id="{DBD8D5F4-F068-1922-8F20-1AF454E3CB1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7250" y="385763"/>
            <a:ext cx="10477500" cy="6086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38501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0DFC902-7D23-471A-B557-B6B6917D7A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 y="-5705"/>
            <a:ext cx="12191990" cy="169434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A55D5633-D557-4DCA-982C-FF36EB7A1C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88641"/>
            <a:ext cx="12191990" cy="51693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450D3AD2-FA80-415F-A9CE-54D884561C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6851" y="2010758"/>
            <a:ext cx="457190"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D7387639-19C1-5A32-DCC5-E3E335619F89}"/>
              </a:ext>
            </a:extLst>
          </p:cNvPr>
          <p:cNvSpPr>
            <a:spLocks noGrp="1"/>
          </p:cNvSpPr>
          <p:nvPr>
            <p:ph idx="1"/>
          </p:nvPr>
        </p:nvSpPr>
        <p:spPr>
          <a:xfrm>
            <a:off x="1155548" y="2217343"/>
            <a:ext cx="9880893" cy="3959619"/>
          </a:xfrm>
        </p:spPr>
        <p:txBody>
          <a:bodyPr>
            <a:normAutofit/>
          </a:bodyPr>
          <a:lstStyle/>
          <a:p>
            <a:r>
              <a:rPr lang="en-US" sz="2400" b="0" i="0">
                <a:effectLst/>
                <a:latin typeface="Proxima Nova"/>
              </a:rPr>
              <a:t>Najčešća lokacija za elemente navigacije je vrh ekrana. Tako je bilo skoro od početka izrade sajta jer ima smisla i funkcioniše sa načinom na koji ljudi čitaju.
neki dizajneri eksperimentišu sa premeštanjem glavne navigacije na dno početnog ekrana.
Ključ sa ovom tehnikom je da ga učinite pomalo lepljivim kako bi korisnici mogli lako da ga pronađu ako se pomeraju ili udaljavaju od početnog ekrana. Takođe mora da bude prilično očigledno da korisnici ne bi ostali da se pitaju šta bi sledeće trebalo da urade.</a:t>
            </a:r>
            <a:endParaRPr lang="sr-Latn-RS" sz="2400"/>
          </a:p>
        </p:txBody>
      </p:sp>
    </p:spTree>
    <p:extLst>
      <p:ext uri="{BB962C8B-B14F-4D97-AF65-F5344CB8AC3E}">
        <p14:creationId xmlns:p14="http://schemas.microsoft.com/office/powerpoint/2010/main" val="16495364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8A4FA5EC-055E-F9FF-C168-B056AAE33EF5}"/>
              </a:ext>
            </a:extLst>
          </p:cNvPr>
          <p:cNvSpPr>
            <a:spLocks noGrp="1"/>
          </p:cNvSpPr>
          <p:nvPr>
            <p:ph type="title"/>
          </p:nvPr>
        </p:nvSpPr>
        <p:spPr>
          <a:xfrm>
            <a:off x="726440" y="2559685"/>
            <a:ext cx="10515600" cy="1325563"/>
          </a:xfrm>
        </p:spPr>
        <p:txBody>
          <a:bodyPr/>
          <a:lstStyle/>
          <a:p>
            <a:pPr algn="ctr"/>
            <a:r>
              <a:rPr lang="sr-Latn-RS" dirty="0"/>
              <a:t>Navigacija sa strane</a:t>
            </a:r>
          </a:p>
        </p:txBody>
      </p:sp>
    </p:spTree>
    <p:extLst>
      <p:ext uri="{BB962C8B-B14F-4D97-AF65-F5344CB8AC3E}">
        <p14:creationId xmlns:p14="http://schemas.microsoft.com/office/powerpoint/2010/main" val="37466214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website navigation">
            <a:extLst>
              <a:ext uri="{FF2B5EF4-FFF2-40B4-BE49-F238E27FC236}">
                <a16:creationId xmlns:a16="http://schemas.microsoft.com/office/drawing/2014/main" id="{8BAD8588-BB85-61ED-1536-2698C0D1B58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7250" y="338138"/>
            <a:ext cx="10477500" cy="6181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3082625"/>
      </p:ext>
    </p:extLst>
  </p:cSld>
  <p:clrMapOvr>
    <a:masterClrMapping/>
  </p:clrMapOvr>
</p:sld>
</file>

<file path=ppt/theme/theme1.xml><?xml version="1.0" encoding="utf-8"?>
<a:theme xmlns:a="http://schemas.openxmlformats.org/drawingml/2006/main" name="Tema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186</TotalTime>
  <Words>822</Words>
  <Application>Microsoft Office PowerPoint</Application>
  <PresentationFormat>Široki ekran</PresentationFormat>
  <Paragraphs>37</Paragraphs>
  <Slides>31</Slides>
  <Notes>0</Notes>
  <HiddenSlides>0</HiddenSlides>
  <MMClips>0</MMClips>
  <ScaleCrop>false</ScaleCrop>
  <HeadingPairs>
    <vt:vector size="6" baseType="variant">
      <vt:variant>
        <vt:lpstr>Korišćeni fontovi</vt:lpstr>
      </vt:variant>
      <vt:variant>
        <vt:i4>4</vt:i4>
      </vt:variant>
      <vt:variant>
        <vt:lpstr>Tema</vt:lpstr>
      </vt:variant>
      <vt:variant>
        <vt:i4>1</vt:i4>
      </vt:variant>
      <vt:variant>
        <vt:lpstr>Naslovi slajdova</vt:lpstr>
      </vt:variant>
      <vt:variant>
        <vt:i4>31</vt:i4>
      </vt:variant>
    </vt:vector>
  </HeadingPairs>
  <TitlesOfParts>
    <vt:vector size="36" baseType="lpstr">
      <vt:lpstr>Aptos</vt:lpstr>
      <vt:lpstr>Aptos Display</vt:lpstr>
      <vt:lpstr>Arial</vt:lpstr>
      <vt:lpstr>Proxima Nova</vt:lpstr>
      <vt:lpstr>Tema Office</vt:lpstr>
      <vt:lpstr>VRSTE NAVIGACIJE</vt:lpstr>
      <vt:lpstr>Full screen navigacija</vt:lpstr>
      <vt:lpstr>Linkovi </vt:lpstr>
      <vt:lpstr>PowerPoint prezentacija</vt:lpstr>
      <vt:lpstr>Navigacija na dnu stranice</vt:lpstr>
      <vt:lpstr>PowerPoint prezentacija</vt:lpstr>
      <vt:lpstr>PowerPoint prezentacija</vt:lpstr>
      <vt:lpstr>Navigacija sa strane</vt:lpstr>
      <vt:lpstr>PowerPoint prezentacija</vt:lpstr>
      <vt:lpstr>PowerPoint prezentacija</vt:lpstr>
      <vt:lpstr>Bez navigacje</vt:lpstr>
      <vt:lpstr>PowerPoint prezentacija</vt:lpstr>
      <vt:lpstr>PowerPoint prezentacija</vt:lpstr>
      <vt:lpstr>Slide-Out Menus </vt:lpstr>
      <vt:lpstr>PowerPoint prezentacija</vt:lpstr>
      <vt:lpstr>PowerPoint prezentacija</vt:lpstr>
      <vt:lpstr>More Mega Menus </vt:lpstr>
      <vt:lpstr>PowerPoint prezentacija</vt:lpstr>
      <vt:lpstr>PowerPoint prezentacija</vt:lpstr>
      <vt:lpstr>Animirani elementi navigacije</vt:lpstr>
      <vt:lpstr>PowerPoint prezentacija</vt:lpstr>
      <vt:lpstr>PowerPoint prezentacija</vt:lpstr>
      <vt:lpstr>Opcije navigacije u stilu kartice</vt:lpstr>
      <vt:lpstr>PowerPoint prezentacija</vt:lpstr>
      <vt:lpstr>PowerPoint prezentacija</vt:lpstr>
      <vt:lpstr>Button-Free Navigacija </vt:lpstr>
      <vt:lpstr>PowerPoint prezentacija</vt:lpstr>
      <vt:lpstr>PowerPoint prezentacija</vt:lpstr>
      <vt:lpstr>Single-Page Scroll Navigacija </vt:lpstr>
      <vt:lpstr>PowerPoint prezentacija</vt:lpstr>
      <vt:lpstr>PowerPoint prezentacija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Full screen navigacija</dc:title>
  <dc:creator>dr Dejan Blagojević</dc:creator>
  <cp:lastModifiedBy>dr Dejan Blagojević</cp:lastModifiedBy>
  <cp:revision>2</cp:revision>
  <dcterms:created xsi:type="dcterms:W3CDTF">2024-02-25T14:26:24Z</dcterms:created>
  <dcterms:modified xsi:type="dcterms:W3CDTF">2024-02-25T17:33:05Z</dcterms:modified>
</cp:coreProperties>
</file>